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8"/>
  </p:notesMasterIdLst>
  <p:sldIdLst>
    <p:sldId id="2581" r:id="rId2"/>
    <p:sldId id="2583" r:id="rId3"/>
    <p:sldId id="2561" r:id="rId4"/>
    <p:sldId id="2594" r:id="rId5"/>
    <p:sldId id="2595" r:id="rId6"/>
    <p:sldId id="2593" r:id="rId7"/>
    <p:sldId id="2596" r:id="rId8"/>
    <p:sldId id="2597" r:id="rId9"/>
    <p:sldId id="2562" r:id="rId10"/>
    <p:sldId id="2598" r:id="rId11"/>
    <p:sldId id="2599" r:id="rId12"/>
    <p:sldId id="2563" r:id="rId13"/>
    <p:sldId id="2586" r:id="rId14"/>
    <p:sldId id="2587" r:id="rId15"/>
    <p:sldId id="2588" r:id="rId16"/>
    <p:sldId id="2589" r:id="rId17"/>
    <p:sldId id="2590" r:id="rId18"/>
    <p:sldId id="2584" r:id="rId19"/>
    <p:sldId id="2592" r:id="rId20"/>
    <p:sldId id="2591" r:id="rId21"/>
    <p:sldId id="2564" r:id="rId22"/>
    <p:sldId id="2565" r:id="rId23"/>
    <p:sldId id="2566" r:id="rId24"/>
    <p:sldId id="2567" r:id="rId25"/>
    <p:sldId id="2568" r:id="rId26"/>
    <p:sldId id="2569" r:id="rId27"/>
    <p:sldId id="2570" r:id="rId28"/>
    <p:sldId id="2571" r:id="rId29"/>
    <p:sldId id="2572" r:id="rId30"/>
    <p:sldId id="2573" r:id="rId31"/>
    <p:sldId id="2574" r:id="rId32"/>
    <p:sldId id="2575" r:id="rId33"/>
    <p:sldId id="2576" r:id="rId34"/>
    <p:sldId id="2577" r:id="rId35"/>
    <p:sldId id="2578" r:id="rId36"/>
    <p:sldId id="2579" r:id="rId37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hecendo o SUS: Desafios, Oportunidades e Acesso à Saúde Pública no Brasil" id="{1A96D4CF-C8EC-40A5-BABB-BB4ED3F1CE70}">
          <p14:sldIdLst>
            <p14:sldId id="2581"/>
            <p14:sldId id="2583"/>
            <p14:sldId id="2561"/>
            <p14:sldId id="2594"/>
            <p14:sldId id="2595"/>
            <p14:sldId id="2593"/>
            <p14:sldId id="2596"/>
            <p14:sldId id="2597"/>
            <p14:sldId id="2562"/>
            <p14:sldId id="2598"/>
            <p14:sldId id="2599"/>
          </p14:sldIdLst>
        </p14:section>
        <p14:section name="Fundamentos e Estrutura do Sistema Único de Saúde" id="{5BDB5D4F-0059-4A53-A999-36DB4FA65FF6}">
          <p14:sldIdLst>
            <p14:sldId id="2563"/>
            <p14:sldId id="2586"/>
            <p14:sldId id="2587"/>
            <p14:sldId id="2588"/>
            <p14:sldId id="2589"/>
            <p14:sldId id="2590"/>
            <p14:sldId id="2584"/>
            <p14:sldId id="2592"/>
            <p14:sldId id="2591"/>
            <p14:sldId id="2564"/>
            <p14:sldId id="2565"/>
            <p14:sldId id="2566"/>
          </p14:sldIdLst>
        </p14:section>
        <p14:section name="Principais Desafios Enfrentados pelo SUS" id="{D8F093AA-6382-4BD6-805A-C2B8CADAF92B}">
          <p14:sldIdLst>
            <p14:sldId id="2567"/>
            <p14:sldId id="2568"/>
            <p14:sldId id="2569"/>
            <p14:sldId id="2570"/>
          </p14:sldIdLst>
        </p14:section>
        <p14:section name="Oportunidades de Fortalecimento e Inovação no SUS" id="{FDD13961-6FC6-4608-B78D-420508B77FED}">
          <p14:sldIdLst>
            <p14:sldId id="2571"/>
            <p14:sldId id="2572"/>
            <p14:sldId id="2573"/>
            <p14:sldId id="2574"/>
          </p14:sldIdLst>
        </p14:section>
        <p14:section name="Acesso à Saúde Pública: Desafios e Estratégias" id="{09CB7B96-729B-4821-809A-0AA8F3F09BB6}">
          <p14:sldIdLst>
            <p14:sldId id="2575"/>
            <p14:sldId id="2576"/>
            <p14:sldId id="2577"/>
            <p14:sldId id="2578"/>
          </p14:sldIdLst>
        </p14:section>
        <p14:section name="Conclusão" id="{21C1E2E7-74D2-45CB-9D35-241119D1E825}">
          <p14:sldIdLst>
            <p14:sldId id="2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68C4C-394B-42EF-8122-5634D46B3545}" v="17" dt="2025-09-10T02:00:42.830"/>
    <p1510:client id="{EE38B1D9-B42A-4A50-AF13-76F32FC07A17}" v="1375" dt="2025-09-10T06:40:15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816" y="-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ia Farias de Oliveira" userId="03bcb51cfda620af" providerId="LiveId" clId="{30D4075D-49B2-425F-B076-43B57B91B789}"/>
    <pc:docChg chg="undo custSel addSld delSld modSld sldOrd modSection modNotesMaster">
      <pc:chgData name="Luzia Farias de Oliveira" userId="03bcb51cfda620af" providerId="LiveId" clId="{30D4075D-49B2-425F-B076-43B57B91B789}" dt="2025-09-10T06:47:31.452" v="2171" actId="1076"/>
      <pc:docMkLst>
        <pc:docMk/>
      </pc:docMkLst>
      <pc:sldChg chg="modSp mod modNotes">
        <pc:chgData name="Luzia Farias de Oliveira" userId="03bcb51cfda620af" providerId="LiveId" clId="{30D4075D-49B2-425F-B076-43B57B91B789}" dt="2025-09-10T06:40:15.774" v="2169"/>
        <pc:sldMkLst>
          <pc:docMk/>
          <pc:sldMk cId="3304403233" sldId="2561"/>
        </pc:sldMkLst>
        <pc:spChg chg="mod">
          <ac:chgData name="Luzia Farias de Oliveira" userId="03bcb51cfda620af" providerId="LiveId" clId="{30D4075D-49B2-425F-B076-43B57B91B789}" dt="2025-09-10T06:36:26.065" v="2166" actId="14100"/>
          <ac:spMkLst>
            <pc:docMk/>
            <pc:sldMk cId="3304403233" sldId="2561"/>
            <ac:spMk id="2" creationId="{805170F5-D81F-44E8-F61C-37FDE3ABE1AB}"/>
          </ac:spMkLst>
        </pc:spChg>
        <pc:spChg chg="mod">
          <ac:chgData name="Luzia Farias de Oliveira" userId="03bcb51cfda620af" providerId="LiveId" clId="{30D4075D-49B2-425F-B076-43B57B91B789}" dt="2025-09-10T06:36:34.872" v="2168" actId="14100"/>
          <ac:spMkLst>
            <pc:docMk/>
            <pc:sldMk cId="3304403233" sldId="2561"/>
            <ac:spMk id="3" creationId="{DBD14952-2FF5-3FE4-BE5C-DF789AC289D0}"/>
          </ac:spMkLst>
        </pc:spChg>
        <pc:picChg chg="mod">
          <ac:chgData name="Luzia Farias de Oliveira" userId="03bcb51cfda620af" providerId="LiveId" clId="{30D4075D-49B2-425F-B076-43B57B91B789}" dt="2025-09-10T06:36:18.812" v="2165" actId="14100"/>
          <ac:picMkLst>
            <pc:docMk/>
            <pc:sldMk cId="3304403233" sldId="2561"/>
            <ac:picMk id="4" creationId="{195DE355-90B5-4751-9D15-10C6960B2362}"/>
          </ac:picMkLst>
        </pc:picChg>
      </pc:sldChg>
      <pc:sldChg chg="modSp mod modNotes">
        <pc:chgData name="Luzia Farias de Oliveira" userId="03bcb51cfda620af" providerId="LiveId" clId="{30D4075D-49B2-425F-B076-43B57B91B789}" dt="2025-09-10T06:40:15.774" v="2169"/>
        <pc:sldMkLst>
          <pc:docMk/>
          <pc:sldMk cId="1663805590" sldId="2562"/>
        </pc:sldMkLst>
        <pc:spChg chg="mod">
          <ac:chgData name="Luzia Farias de Oliveira" userId="03bcb51cfda620af" providerId="LiveId" clId="{30D4075D-49B2-425F-B076-43B57B91B789}" dt="2025-09-10T04:36:38.095" v="500" actId="20577"/>
          <ac:spMkLst>
            <pc:docMk/>
            <pc:sldMk cId="1663805590" sldId="2562"/>
            <ac:spMk id="2" creationId="{F75B1195-16D5-3504-696F-C2E752E448D2}"/>
          </ac:spMkLst>
        </pc:spChg>
        <pc:spChg chg="mod">
          <ac:chgData name="Luzia Farias de Oliveira" userId="03bcb51cfda620af" providerId="LiveId" clId="{30D4075D-49B2-425F-B076-43B57B91B789}" dt="2025-09-10T04:03:50.900" v="72" actId="2"/>
          <ac:spMkLst>
            <pc:docMk/>
            <pc:sldMk cId="1663805590" sldId="2562"/>
            <ac:spMk id="4" creationId="{DF341600-2A22-4FE6-1C17-47E317C19B8A}"/>
          </ac:spMkLst>
        </pc:spChg>
      </pc:sldChg>
      <pc:sldChg chg="modSp modNotes">
        <pc:chgData name="Luzia Farias de Oliveira" userId="03bcb51cfda620af" providerId="LiveId" clId="{30D4075D-49B2-425F-B076-43B57B91B789}" dt="2025-09-10T06:40:15.774" v="2169"/>
        <pc:sldMkLst>
          <pc:docMk/>
          <pc:sldMk cId="2756845574" sldId="2563"/>
        </pc:sldMkLst>
        <pc:spChg chg="mod">
          <ac:chgData name="Luzia Farias de Oliveira" userId="03bcb51cfda620af" providerId="LiveId" clId="{30D4075D-49B2-425F-B076-43B57B91B789}" dt="2025-09-10T06:06:59.450" v="2103" actId="20577"/>
          <ac:spMkLst>
            <pc:docMk/>
            <pc:sldMk cId="2756845574" sldId="2563"/>
            <ac:spMk id="2" creationId="{F0593526-DA9D-AD2A-9A0E-0739518982C3}"/>
          </ac:spMkLst>
        </pc:spChg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4075168874" sldId="2564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1343802381" sldId="2565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2007814058" sldId="2566"/>
        </pc:sldMkLst>
      </pc:sldChg>
      <pc:sldChg chg="addSp delSp modSp mod delAnim modNotes">
        <pc:chgData name="Luzia Farias de Oliveira" userId="03bcb51cfda620af" providerId="LiveId" clId="{30D4075D-49B2-425F-B076-43B57B91B789}" dt="2025-09-10T06:40:15.774" v="2169"/>
        <pc:sldMkLst>
          <pc:docMk/>
          <pc:sldMk cId="1055949874" sldId="2567"/>
        </pc:sldMkLst>
        <pc:spChg chg="del mod">
          <ac:chgData name="Luzia Farias de Oliveira" userId="03bcb51cfda620af" providerId="LiveId" clId="{30D4075D-49B2-425F-B076-43B57B91B789}" dt="2025-09-10T06:19:09.081" v="2112" actId="21"/>
          <ac:spMkLst>
            <pc:docMk/>
            <pc:sldMk cId="1055949874" sldId="2567"/>
            <ac:spMk id="2" creationId="{500F8CA6-226E-F16C-9B34-C8CBAD6FD262}"/>
          </ac:spMkLst>
        </pc:spChg>
        <pc:spChg chg="add mod">
          <ac:chgData name="Luzia Farias de Oliveira" userId="03bcb51cfda620af" providerId="LiveId" clId="{30D4075D-49B2-425F-B076-43B57B91B789}" dt="2025-09-10T06:19:52.899" v="2118" actId="20577"/>
          <ac:spMkLst>
            <pc:docMk/>
            <pc:sldMk cId="1055949874" sldId="2567"/>
            <ac:spMk id="3" creationId="{979E6B3C-A675-7CFC-6DCA-A55925021294}"/>
          </ac:spMkLst>
        </pc:spChg>
        <pc:spChg chg="add del mod">
          <ac:chgData name="Luzia Farias de Oliveira" userId="03bcb51cfda620af" providerId="LiveId" clId="{30D4075D-49B2-425F-B076-43B57B91B789}" dt="2025-09-10T06:19:20.288" v="2113" actId="21"/>
          <ac:spMkLst>
            <pc:docMk/>
            <pc:sldMk cId="1055949874" sldId="2567"/>
            <ac:spMk id="5" creationId="{70236122-CB91-2A6B-D564-38A22D3B33D2}"/>
          </ac:spMkLst>
        </pc:spChg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3639563042" sldId="2568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3839044612" sldId="2569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1481896136" sldId="2570"/>
        </pc:sldMkLst>
      </pc:sldChg>
      <pc:sldChg chg="addSp delSp modSp mod delAnim modNotes">
        <pc:chgData name="Luzia Farias de Oliveira" userId="03bcb51cfda620af" providerId="LiveId" clId="{30D4075D-49B2-425F-B076-43B57B91B789}" dt="2025-09-10T06:47:31.452" v="2171" actId="1076"/>
        <pc:sldMkLst>
          <pc:docMk/>
          <pc:sldMk cId="1839793057" sldId="2571"/>
        </pc:sldMkLst>
        <pc:spChg chg="del mod">
          <ac:chgData name="Luzia Farias de Oliveira" userId="03bcb51cfda620af" providerId="LiveId" clId="{30D4075D-49B2-425F-B076-43B57B91B789}" dt="2025-09-10T06:29:11.387" v="2134" actId="21"/>
          <ac:spMkLst>
            <pc:docMk/>
            <pc:sldMk cId="1839793057" sldId="2571"/>
            <ac:spMk id="2" creationId="{1D08AE11-CD41-2748-8A1D-EFBFCD70867B}"/>
          </ac:spMkLst>
        </pc:spChg>
        <pc:spChg chg="add mod">
          <ac:chgData name="Luzia Farias de Oliveira" userId="03bcb51cfda620af" providerId="LiveId" clId="{30D4075D-49B2-425F-B076-43B57B91B789}" dt="2025-09-10T06:47:31.452" v="2171" actId="1076"/>
          <ac:spMkLst>
            <pc:docMk/>
            <pc:sldMk cId="1839793057" sldId="2571"/>
            <ac:spMk id="3" creationId="{107A186A-32D5-87BE-8BA2-19F30DC709C3}"/>
          </ac:spMkLst>
        </pc:spChg>
        <pc:spChg chg="add del mod">
          <ac:chgData name="Luzia Farias de Oliveira" userId="03bcb51cfda620af" providerId="LiveId" clId="{30D4075D-49B2-425F-B076-43B57B91B789}" dt="2025-09-10T06:29:17.490" v="2135" actId="21"/>
          <ac:spMkLst>
            <pc:docMk/>
            <pc:sldMk cId="1839793057" sldId="2571"/>
            <ac:spMk id="5" creationId="{149FBD23-6C65-3804-C515-A57017A38631}"/>
          </ac:spMkLst>
        </pc:spChg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602946091" sldId="2572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3017712122" sldId="2573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2442285058" sldId="2574"/>
        </pc:sldMkLst>
      </pc:sldChg>
      <pc:sldChg chg="addSp delSp modSp mod delAnim modNotes">
        <pc:chgData name="Luzia Farias de Oliveira" userId="03bcb51cfda620af" providerId="LiveId" clId="{30D4075D-49B2-425F-B076-43B57B91B789}" dt="2025-09-10T06:40:15.774" v="2169"/>
        <pc:sldMkLst>
          <pc:docMk/>
          <pc:sldMk cId="1283172572" sldId="2575"/>
        </pc:sldMkLst>
        <pc:spChg chg="del">
          <ac:chgData name="Luzia Farias de Oliveira" userId="03bcb51cfda620af" providerId="LiveId" clId="{30D4075D-49B2-425F-B076-43B57B91B789}" dt="2025-09-10T06:21:34.049" v="2122" actId="21"/>
          <ac:spMkLst>
            <pc:docMk/>
            <pc:sldMk cId="1283172572" sldId="2575"/>
            <ac:spMk id="2" creationId="{E5DC833E-01B6-B136-4D73-7A09DA5B5880}"/>
          </ac:spMkLst>
        </pc:spChg>
        <pc:spChg chg="add mod">
          <ac:chgData name="Luzia Farias de Oliveira" userId="03bcb51cfda620af" providerId="LiveId" clId="{30D4075D-49B2-425F-B076-43B57B91B789}" dt="2025-09-10T06:23:28.191" v="2124" actId="207"/>
          <ac:spMkLst>
            <pc:docMk/>
            <pc:sldMk cId="1283172572" sldId="2575"/>
            <ac:spMk id="3" creationId="{13DA3219-03F0-921A-EFD7-277FEFEB5005}"/>
          </ac:spMkLst>
        </pc:spChg>
        <pc:spChg chg="add del mod">
          <ac:chgData name="Luzia Farias de Oliveira" userId="03bcb51cfda620af" providerId="LiveId" clId="{30D4075D-49B2-425F-B076-43B57B91B789}" dt="2025-09-10T06:21:41.561" v="2123" actId="21"/>
          <ac:spMkLst>
            <pc:docMk/>
            <pc:sldMk cId="1283172572" sldId="2575"/>
            <ac:spMk id="5" creationId="{3CA88F46-DC5F-DC29-D645-3320072E6BEB}"/>
          </ac:spMkLst>
        </pc:spChg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2969216729" sldId="2576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2684192454" sldId="2577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2939875071" sldId="2578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3544539590" sldId="2579"/>
        </pc:sldMkLst>
      </pc:sldChg>
      <pc:sldChg chg="addSp modSp mod ord">
        <pc:chgData name="Luzia Farias de Oliveira" userId="03bcb51cfda620af" providerId="LiveId" clId="{30D4075D-49B2-425F-B076-43B57B91B789}" dt="2025-09-10T06:33:36.184" v="2153" actId="1076"/>
        <pc:sldMkLst>
          <pc:docMk/>
          <pc:sldMk cId="299408057" sldId="2581"/>
        </pc:sldMkLst>
        <pc:spChg chg="add mod">
          <ac:chgData name="Luzia Farias de Oliveira" userId="03bcb51cfda620af" providerId="LiveId" clId="{30D4075D-49B2-425F-B076-43B57B91B789}" dt="2025-09-10T06:33:36.184" v="2153" actId="1076"/>
          <ac:spMkLst>
            <pc:docMk/>
            <pc:sldMk cId="299408057" sldId="2581"/>
            <ac:spMk id="2" creationId="{6133DEC9-CCE5-DF3C-D194-63941064F0A7}"/>
          </ac:spMkLst>
        </pc:spChg>
      </pc:sldChg>
      <pc:sldChg chg="addSp modSp mod">
        <pc:chgData name="Luzia Farias de Oliveira" userId="03bcb51cfda620af" providerId="LiveId" clId="{30D4075D-49B2-425F-B076-43B57B91B789}" dt="2025-09-10T06:35:20.912" v="2162" actId="2711"/>
        <pc:sldMkLst>
          <pc:docMk/>
          <pc:sldMk cId="2616270730" sldId="2583"/>
        </pc:sldMkLst>
        <pc:spChg chg="add mod">
          <ac:chgData name="Luzia Farias de Oliveira" userId="03bcb51cfda620af" providerId="LiveId" clId="{30D4075D-49B2-425F-B076-43B57B91B789}" dt="2025-09-10T06:34:39.971" v="2159" actId="33987"/>
          <ac:spMkLst>
            <pc:docMk/>
            <pc:sldMk cId="2616270730" sldId="2583"/>
            <ac:spMk id="2" creationId="{88C84319-FA97-1970-E2E5-312D7130A770}"/>
          </ac:spMkLst>
        </pc:spChg>
        <pc:spChg chg="mod">
          <ac:chgData name="Luzia Farias de Oliveira" userId="03bcb51cfda620af" providerId="LiveId" clId="{30D4075D-49B2-425F-B076-43B57B91B789}" dt="2025-09-10T06:35:20.912" v="2162" actId="2711"/>
          <ac:spMkLst>
            <pc:docMk/>
            <pc:sldMk cId="2616270730" sldId="2583"/>
            <ac:spMk id="10" creationId="{308A7DB0-AD2E-0F1F-F1F6-6975D6A4272C}"/>
          </ac:spMkLst>
        </pc:spChg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982607332" sldId="2584"/>
        </pc:sldMkLst>
      </pc:sldChg>
      <pc:sldChg chg="modSp modNotes">
        <pc:chgData name="Luzia Farias de Oliveira" userId="03bcb51cfda620af" providerId="LiveId" clId="{30D4075D-49B2-425F-B076-43B57B91B789}" dt="2025-09-10T06:40:15.774" v="2169"/>
        <pc:sldMkLst>
          <pc:docMk/>
          <pc:sldMk cId="3213979250" sldId="2586"/>
        </pc:sldMkLst>
        <pc:spChg chg="mod">
          <ac:chgData name="Luzia Farias de Oliveira" userId="03bcb51cfda620af" providerId="LiveId" clId="{30D4075D-49B2-425F-B076-43B57B91B789}" dt="2025-09-10T06:08:12.036" v="2107" actId="207"/>
          <ac:spMkLst>
            <pc:docMk/>
            <pc:sldMk cId="3213979250" sldId="2586"/>
            <ac:spMk id="2" creationId="{F0593526-DA9D-AD2A-9A0E-0739518982C3}"/>
          </ac:spMkLst>
        </pc:spChg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2996627993" sldId="2587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3519832287" sldId="2588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3515780106" sldId="2589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2219109949" sldId="2590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1190900996" sldId="2591"/>
        </pc:sldMkLst>
      </pc:sldChg>
      <pc:sldChg chg="modNotes">
        <pc:chgData name="Luzia Farias de Oliveira" userId="03bcb51cfda620af" providerId="LiveId" clId="{30D4075D-49B2-425F-B076-43B57B91B789}" dt="2025-09-10T06:40:15.774" v="2169"/>
        <pc:sldMkLst>
          <pc:docMk/>
          <pc:sldMk cId="4232486616" sldId="2592"/>
        </pc:sldMkLst>
      </pc:sldChg>
      <pc:sldChg chg="addSp delSp modSp add mod delAnim modAnim modNotes">
        <pc:chgData name="Luzia Farias de Oliveira" userId="03bcb51cfda620af" providerId="LiveId" clId="{30D4075D-49B2-425F-B076-43B57B91B789}" dt="2025-09-10T06:40:15.774" v="2169"/>
        <pc:sldMkLst>
          <pc:docMk/>
          <pc:sldMk cId="2265807479" sldId="2593"/>
        </pc:sldMkLst>
        <pc:spChg chg="del mod">
          <ac:chgData name="Luzia Farias de Oliveira" userId="03bcb51cfda620af" providerId="LiveId" clId="{30D4075D-49B2-425F-B076-43B57B91B789}" dt="2025-09-10T04:35:30.732" v="496" actId="21"/>
          <ac:spMkLst>
            <pc:docMk/>
            <pc:sldMk cId="2265807479" sldId="2593"/>
            <ac:spMk id="2" creationId="{AC1B9452-5DEE-76F1-3149-81951E33D592}"/>
          </ac:spMkLst>
        </pc:spChg>
        <pc:spChg chg="del mod">
          <ac:chgData name="Luzia Farias de Oliveira" userId="03bcb51cfda620af" providerId="LiveId" clId="{30D4075D-49B2-425F-B076-43B57B91B789}" dt="2025-09-10T04:35:19.417" v="495" actId="21"/>
          <ac:spMkLst>
            <pc:docMk/>
            <pc:sldMk cId="2265807479" sldId="2593"/>
            <ac:spMk id="3" creationId="{F63CD0BB-CC0D-B7E4-7E56-3DBD6DAB11A2}"/>
          </ac:spMkLst>
        </pc:spChg>
        <pc:spChg chg="add del mod">
          <ac:chgData name="Luzia Farias de Oliveira" userId="03bcb51cfda620af" providerId="LiveId" clId="{30D4075D-49B2-425F-B076-43B57B91B789}" dt="2025-09-10T04:04:26.972" v="85" actId="478"/>
          <ac:spMkLst>
            <pc:docMk/>
            <pc:sldMk cId="2265807479" sldId="2593"/>
            <ac:spMk id="5" creationId="{05825B14-0CED-61C6-2920-D6723ABA8915}"/>
          </ac:spMkLst>
        </pc:spChg>
        <pc:spChg chg="add mod">
          <ac:chgData name="Luzia Farias de Oliveira" userId="03bcb51cfda620af" providerId="LiveId" clId="{30D4075D-49B2-425F-B076-43B57B91B789}" dt="2025-09-10T04:53:31.270" v="875" actId="20577"/>
          <ac:spMkLst>
            <pc:docMk/>
            <pc:sldMk cId="2265807479" sldId="2593"/>
            <ac:spMk id="7" creationId="{92169CAF-DA6C-4031-285B-2674C722871A}"/>
          </ac:spMkLst>
        </pc:spChg>
        <pc:spChg chg="add del mod">
          <ac:chgData name="Luzia Farias de Oliveira" userId="03bcb51cfda620af" providerId="LiveId" clId="{30D4075D-49B2-425F-B076-43B57B91B789}" dt="2025-09-10T04:41:58.988" v="689" actId="478"/>
          <ac:spMkLst>
            <pc:docMk/>
            <pc:sldMk cId="2265807479" sldId="2593"/>
            <ac:spMk id="9" creationId="{B0E3414E-5DF9-C55B-4E9E-20C2BA60942A}"/>
          </ac:spMkLst>
        </pc:spChg>
        <pc:spChg chg="add mod">
          <ac:chgData name="Luzia Farias de Oliveira" userId="03bcb51cfda620af" providerId="LiveId" clId="{30D4075D-49B2-425F-B076-43B57B91B789}" dt="2025-09-10T04:47:55.178" v="813" actId="14100"/>
          <ac:spMkLst>
            <pc:docMk/>
            <pc:sldMk cId="2265807479" sldId="2593"/>
            <ac:spMk id="11" creationId="{2F63F440-6858-ABC3-8A10-3458DB6939ED}"/>
          </ac:spMkLst>
        </pc:spChg>
        <pc:picChg chg="del">
          <ac:chgData name="Luzia Farias de Oliveira" userId="03bcb51cfda620af" providerId="LiveId" clId="{30D4075D-49B2-425F-B076-43B57B91B789}" dt="2025-09-10T04:02:14.618" v="66" actId="478"/>
          <ac:picMkLst>
            <pc:docMk/>
            <pc:sldMk cId="2265807479" sldId="2593"/>
            <ac:picMk id="4" creationId="{E9CC3AF3-A575-EEBA-0782-247408BCCEA0}"/>
          </ac:picMkLst>
        </pc:picChg>
      </pc:sldChg>
      <pc:sldChg chg="addSp delSp modSp new del mod">
        <pc:chgData name="Luzia Farias de Oliveira" userId="03bcb51cfda620af" providerId="LiveId" clId="{30D4075D-49B2-425F-B076-43B57B91B789}" dt="2025-09-10T04:01:39.862" v="64" actId="2696"/>
        <pc:sldMkLst>
          <pc:docMk/>
          <pc:sldMk cId="2444727012" sldId="2593"/>
        </pc:sldMkLst>
        <pc:spChg chg="del mod">
          <ac:chgData name="Luzia Farias de Oliveira" userId="03bcb51cfda620af" providerId="LiveId" clId="{30D4075D-49B2-425F-B076-43B57B91B789}" dt="2025-09-10T04:00:02.850" v="62" actId="21"/>
          <ac:spMkLst>
            <pc:docMk/>
            <pc:sldMk cId="2444727012" sldId="2593"/>
            <ac:spMk id="2" creationId="{D19771CF-EF97-C1F6-8CF7-A291D9EE372E}"/>
          </ac:spMkLst>
        </pc:spChg>
        <pc:spChg chg="del">
          <ac:chgData name="Luzia Farias de Oliveira" userId="03bcb51cfda620af" providerId="LiveId" clId="{30D4075D-49B2-425F-B076-43B57B91B789}" dt="2025-09-10T03:57:35.132" v="44" actId="34307"/>
          <ac:spMkLst>
            <pc:docMk/>
            <pc:sldMk cId="2444727012" sldId="2593"/>
            <ac:spMk id="3" creationId="{FC39D058-4D70-F06D-DD39-982341A83FF5}"/>
          </ac:spMkLst>
        </pc:spChg>
        <pc:spChg chg="add del mod">
          <ac:chgData name="Luzia Farias de Oliveira" userId="03bcb51cfda620af" providerId="LiveId" clId="{30D4075D-49B2-425F-B076-43B57B91B789}" dt="2025-09-10T03:58:10.364" v="46" actId="21"/>
          <ac:spMkLst>
            <pc:docMk/>
            <pc:sldMk cId="2444727012" sldId="2593"/>
            <ac:spMk id="6" creationId="{47F8DCEE-FA54-05D3-E671-CABFC48CBC31}"/>
          </ac:spMkLst>
        </pc:spChg>
        <pc:spChg chg="add del mod">
          <ac:chgData name="Luzia Farias de Oliveira" userId="03bcb51cfda620af" providerId="LiveId" clId="{30D4075D-49B2-425F-B076-43B57B91B789}" dt="2025-09-10T04:00:42.062" v="63" actId="478"/>
          <ac:spMkLst>
            <pc:docMk/>
            <pc:sldMk cId="2444727012" sldId="2593"/>
            <ac:spMk id="8" creationId="{BCAC722B-30A1-68A5-E757-2F721A555C98}"/>
          </ac:spMkLst>
        </pc:spChg>
        <pc:picChg chg="add del mod ord">
          <ac:chgData name="Luzia Farias de Oliveira" userId="03bcb51cfda620af" providerId="LiveId" clId="{30D4075D-49B2-425F-B076-43B57B91B789}" dt="2025-09-10T03:58:03.389" v="45" actId="21"/>
          <ac:picMkLst>
            <pc:docMk/>
            <pc:sldMk cId="2444727012" sldId="2593"/>
            <ac:picMk id="4" creationId="{86426C64-60BB-14E4-FE7E-634D2A690284}"/>
          </ac:picMkLst>
        </pc:picChg>
      </pc:sldChg>
      <pc:sldChg chg="delSp modSp add mod modAnim modNotes">
        <pc:chgData name="Luzia Farias de Oliveira" userId="03bcb51cfda620af" providerId="LiveId" clId="{30D4075D-49B2-425F-B076-43B57B91B789}" dt="2025-09-10T06:40:15.774" v="2169"/>
        <pc:sldMkLst>
          <pc:docMk/>
          <pc:sldMk cId="1145542467" sldId="2594"/>
        </pc:sldMkLst>
        <pc:spChg chg="mod">
          <ac:chgData name="Luzia Farias de Oliveira" userId="03bcb51cfda620af" providerId="LiveId" clId="{30D4075D-49B2-425F-B076-43B57B91B789}" dt="2025-09-10T04:24:30.996" v="454" actId="20577"/>
          <ac:spMkLst>
            <pc:docMk/>
            <pc:sldMk cId="1145542467" sldId="2594"/>
            <ac:spMk id="2" creationId="{61D691B2-07CE-F9D8-D08A-887F818D8984}"/>
          </ac:spMkLst>
        </pc:spChg>
        <pc:spChg chg="mod">
          <ac:chgData name="Luzia Farias de Oliveira" userId="03bcb51cfda620af" providerId="LiveId" clId="{30D4075D-49B2-425F-B076-43B57B91B789}" dt="2025-09-10T04:29:38.297" v="480" actId="1076"/>
          <ac:spMkLst>
            <pc:docMk/>
            <pc:sldMk cId="1145542467" sldId="2594"/>
            <ac:spMk id="3" creationId="{22B4A6D6-E696-4257-BFE0-2AAFA821AE48}"/>
          </ac:spMkLst>
        </pc:spChg>
        <pc:picChg chg="del">
          <ac:chgData name="Luzia Farias de Oliveira" userId="03bcb51cfda620af" providerId="LiveId" clId="{30D4075D-49B2-425F-B076-43B57B91B789}" dt="2025-09-10T04:06:54.937" v="92" actId="478"/>
          <ac:picMkLst>
            <pc:docMk/>
            <pc:sldMk cId="1145542467" sldId="2594"/>
            <ac:picMk id="4" creationId="{BA9530CC-2DBB-7A12-D80C-F2F41AE64C8D}"/>
          </ac:picMkLst>
        </pc:picChg>
      </pc:sldChg>
      <pc:sldChg chg="delSp new del mod">
        <pc:chgData name="Luzia Farias de Oliveira" userId="03bcb51cfda620af" providerId="LiveId" clId="{30D4075D-49B2-425F-B076-43B57B91B789}" dt="2025-09-10T04:05:54.843" v="90" actId="2696"/>
        <pc:sldMkLst>
          <pc:docMk/>
          <pc:sldMk cId="3524236997" sldId="2594"/>
        </pc:sldMkLst>
        <pc:spChg chg="del">
          <ac:chgData name="Luzia Farias de Oliveira" userId="03bcb51cfda620af" providerId="LiveId" clId="{30D4075D-49B2-425F-B076-43B57B91B789}" dt="2025-09-10T04:03:27.111" v="69" actId="478"/>
          <ac:spMkLst>
            <pc:docMk/>
            <pc:sldMk cId="3524236997" sldId="2594"/>
            <ac:spMk id="2" creationId="{CC2DB7E1-AA6A-3195-1CF7-199225E9332A}"/>
          </ac:spMkLst>
        </pc:spChg>
        <pc:spChg chg="del">
          <ac:chgData name="Luzia Farias de Oliveira" userId="03bcb51cfda620af" providerId="LiveId" clId="{30D4075D-49B2-425F-B076-43B57B91B789}" dt="2025-09-10T04:03:25.853" v="68" actId="478"/>
          <ac:spMkLst>
            <pc:docMk/>
            <pc:sldMk cId="3524236997" sldId="2594"/>
            <ac:spMk id="3" creationId="{4F80EC3D-4F52-9132-27E8-E90C712C16AB}"/>
          </ac:spMkLst>
        </pc:spChg>
      </pc:sldChg>
      <pc:sldChg chg="delSp modSp add mod delAnim modAnim modNotes">
        <pc:chgData name="Luzia Farias de Oliveira" userId="03bcb51cfda620af" providerId="LiveId" clId="{30D4075D-49B2-425F-B076-43B57B91B789}" dt="2025-09-10T06:40:15.774" v="2169"/>
        <pc:sldMkLst>
          <pc:docMk/>
          <pc:sldMk cId="1279807175" sldId="2595"/>
        </pc:sldMkLst>
        <pc:spChg chg="mod">
          <ac:chgData name="Luzia Farias de Oliveira" userId="03bcb51cfda620af" providerId="LiveId" clId="{30D4075D-49B2-425F-B076-43B57B91B789}" dt="2025-09-10T04:33:03.318" v="493" actId="207"/>
          <ac:spMkLst>
            <pc:docMk/>
            <pc:sldMk cId="1279807175" sldId="2595"/>
            <ac:spMk id="2" creationId="{BA3864F7-BF4F-FAA2-09D6-DF5772E2912C}"/>
          </ac:spMkLst>
        </pc:spChg>
        <pc:spChg chg="del mod">
          <ac:chgData name="Luzia Farias de Oliveira" userId="03bcb51cfda620af" providerId="LiveId" clId="{30D4075D-49B2-425F-B076-43B57B91B789}" dt="2025-09-10T04:32:25.769" v="489" actId="21"/>
          <ac:spMkLst>
            <pc:docMk/>
            <pc:sldMk cId="1279807175" sldId="2595"/>
            <ac:spMk id="3" creationId="{F6B15182-F42E-9F64-30E2-0E3809C24F3B}"/>
          </ac:spMkLst>
        </pc:spChg>
      </pc:sldChg>
      <pc:sldChg chg="new del">
        <pc:chgData name="Luzia Farias de Oliveira" userId="03bcb51cfda620af" providerId="LiveId" clId="{30D4075D-49B2-425F-B076-43B57B91B789}" dt="2025-09-10T04:05:48.959" v="89" actId="2696"/>
        <pc:sldMkLst>
          <pc:docMk/>
          <pc:sldMk cId="3393421996" sldId="2595"/>
        </pc:sldMkLst>
      </pc:sldChg>
      <pc:sldChg chg="new del">
        <pc:chgData name="Luzia Farias de Oliveira" userId="03bcb51cfda620af" providerId="LiveId" clId="{30D4075D-49B2-425F-B076-43B57B91B789}" dt="2025-09-10T04:05:43.226" v="88" actId="2696"/>
        <pc:sldMkLst>
          <pc:docMk/>
          <pc:sldMk cId="213552284" sldId="2596"/>
        </pc:sldMkLst>
      </pc:sldChg>
      <pc:sldChg chg="delSp modSp add mod modNotes">
        <pc:chgData name="Luzia Farias de Oliveira" userId="03bcb51cfda620af" providerId="LiveId" clId="{30D4075D-49B2-425F-B076-43B57B91B789}" dt="2025-09-10T06:40:15.774" v="2169"/>
        <pc:sldMkLst>
          <pc:docMk/>
          <pc:sldMk cId="1528621472" sldId="2596"/>
        </pc:sldMkLst>
        <pc:spChg chg="del mod">
          <ac:chgData name="Luzia Farias de Oliveira" userId="03bcb51cfda620af" providerId="LiveId" clId="{30D4075D-49B2-425F-B076-43B57B91B789}" dt="2025-09-10T04:54:21.630" v="877" actId="478"/>
          <ac:spMkLst>
            <pc:docMk/>
            <pc:sldMk cId="1528621472" sldId="2596"/>
            <ac:spMk id="7" creationId="{727E345A-F91E-F313-735F-A848BD39935F}"/>
          </ac:spMkLst>
        </pc:spChg>
        <pc:spChg chg="mod">
          <ac:chgData name="Luzia Farias de Oliveira" userId="03bcb51cfda620af" providerId="LiveId" clId="{30D4075D-49B2-425F-B076-43B57B91B789}" dt="2025-09-10T05:02:50.146" v="1031" actId="20577"/>
          <ac:spMkLst>
            <pc:docMk/>
            <pc:sldMk cId="1528621472" sldId="2596"/>
            <ac:spMk id="11" creationId="{2400F0B7-ED73-E4DD-7E91-C4B5012D8681}"/>
          </ac:spMkLst>
        </pc:spChg>
      </pc:sldChg>
      <pc:sldChg chg="modSp add mod modNotes">
        <pc:chgData name="Luzia Farias de Oliveira" userId="03bcb51cfda620af" providerId="LiveId" clId="{30D4075D-49B2-425F-B076-43B57B91B789}" dt="2025-09-10T06:40:15.774" v="2169"/>
        <pc:sldMkLst>
          <pc:docMk/>
          <pc:sldMk cId="3082404614" sldId="2597"/>
        </pc:sldMkLst>
        <pc:spChg chg="mod">
          <ac:chgData name="Luzia Farias de Oliveira" userId="03bcb51cfda620af" providerId="LiveId" clId="{30D4075D-49B2-425F-B076-43B57B91B789}" dt="2025-09-10T05:11:03.576" v="1104" actId="20577"/>
          <ac:spMkLst>
            <pc:docMk/>
            <pc:sldMk cId="3082404614" sldId="2597"/>
            <ac:spMk id="11" creationId="{A9EEF14F-F74A-09C3-977D-0FDA8300DFB5}"/>
          </ac:spMkLst>
        </pc:spChg>
      </pc:sldChg>
      <pc:sldChg chg="modSp add del mod">
        <pc:chgData name="Luzia Farias de Oliveira" userId="03bcb51cfda620af" providerId="LiveId" clId="{30D4075D-49B2-425F-B076-43B57B91B789}" dt="2025-09-10T05:03:14.687" v="1032" actId="2696"/>
        <pc:sldMkLst>
          <pc:docMk/>
          <pc:sldMk cId="3534206516" sldId="2597"/>
        </pc:sldMkLst>
        <pc:spChg chg="mod">
          <ac:chgData name="Luzia Farias de Oliveira" userId="03bcb51cfda620af" providerId="LiveId" clId="{30D4075D-49B2-425F-B076-43B57B91B789}" dt="2025-09-10T05:00:38.900" v="968" actId="20577"/>
          <ac:spMkLst>
            <pc:docMk/>
            <pc:sldMk cId="3534206516" sldId="2597"/>
            <ac:spMk id="11" creationId="{8825911F-6E06-B59B-CD67-128161ED8D62}"/>
          </ac:spMkLst>
        </pc:spChg>
      </pc:sldChg>
      <pc:sldChg chg="addSp delSp modSp add mod modNotes">
        <pc:chgData name="Luzia Farias de Oliveira" userId="03bcb51cfda620af" providerId="LiveId" clId="{30D4075D-49B2-425F-B076-43B57B91B789}" dt="2025-09-10T06:40:15.774" v="2169"/>
        <pc:sldMkLst>
          <pc:docMk/>
          <pc:sldMk cId="3885187029" sldId="2598"/>
        </pc:sldMkLst>
        <pc:spChg chg="del mod">
          <ac:chgData name="Luzia Farias de Oliveira" userId="03bcb51cfda620af" providerId="LiveId" clId="{30D4075D-49B2-425F-B076-43B57B91B789}" dt="2025-09-10T05:17:49.754" v="1110" actId="21"/>
          <ac:spMkLst>
            <pc:docMk/>
            <pc:sldMk cId="3885187029" sldId="2598"/>
            <ac:spMk id="2" creationId="{9EBAD7E0-59E4-C4F8-BA78-8B6096466130}"/>
          </ac:spMkLst>
        </pc:spChg>
        <pc:spChg chg="mod">
          <ac:chgData name="Luzia Farias de Oliveira" userId="03bcb51cfda620af" providerId="LiveId" clId="{30D4075D-49B2-425F-B076-43B57B91B789}" dt="2025-09-10T06:04:11.482" v="2080" actId="20577"/>
          <ac:spMkLst>
            <pc:docMk/>
            <pc:sldMk cId="3885187029" sldId="2598"/>
            <ac:spMk id="4" creationId="{A9AF55FE-BC1F-0CF4-8BFC-38AD8A694A6C}"/>
          </ac:spMkLst>
        </pc:spChg>
        <pc:spChg chg="add del mod">
          <ac:chgData name="Luzia Farias de Oliveira" userId="03bcb51cfda620af" providerId="LiveId" clId="{30D4075D-49B2-425F-B076-43B57B91B789}" dt="2025-09-10T05:17:31.843" v="1107" actId="478"/>
          <ac:spMkLst>
            <pc:docMk/>
            <pc:sldMk cId="3885187029" sldId="2598"/>
            <ac:spMk id="6" creationId="{3E4704B6-DDB8-30D1-61A6-B62E00B5E706}"/>
          </ac:spMkLst>
        </pc:spChg>
        <pc:spChg chg="add del mod">
          <ac:chgData name="Luzia Farias de Oliveira" userId="03bcb51cfda620af" providerId="LiveId" clId="{30D4075D-49B2-425F-B076-43B57B91B789}" dt="2025-09-10T05:17:55.058" v="1111" actId="21"/>
          <ac:spMkLst>
            <pc:docMk/>
            <pc:sldMk cId="3885187029" sldId="2598"/>
            <ac:spMk id="8" creationId="{1B07A323-5CD8-E99A-94D4-A4263DAD256F}"/>
          </ac:spMkLst>
        </pc:spChg>
        <pc:picChg chg="del">
          <ac:chgData name="Luzia Farias de Oliveira" userId="03bcb51cfda620af" providerId="LiveId" clId="{30D4075D-49B2-425F-B076-43B57B91B789}" dt="2025-09-10T05:17:23.137" v="1106" actId="478"/>
          <ac:picMkLst>
            <pc:docMk/>
            <pc:sldMk cId="3885187029" sldId="2598"/>
            <ac:picMk id="5" creationId="{0295FD02-668F-BE65-F76D-548A928217D1}"/>
          </ac:picMkLst>
        </pc:picChg>
      </pc:sldChg>
      <pc:sldChg chg="modSp add mod modNotes">
        <pc:chgData name="Luzia Farias de Oliveira" userId="03bcb51cfda620af" providerId="LiveId" clId="{30D4075D-49B2-425F-B076-43B57B91B789}" dt="2025-09-10T06:40:15.774" v="2169"/>
        <pc:sldMkLst>
          <pc:docMk/>
          <pc:sldMk cId="2603716659" sldId="2599"/>
        </pc:sldMkLst>
        <pc:spChg chg="mod">
          <ac:chgData name="Luzia Farias de Oliveira" userId="03bcb51cfda620af" providerId="LiveId" clId="{30D4075D-49B2-425F-B076-43B57B91B789}" dt="2025-09-10T06:03:03.496" v="2077" actId="255"/>
          <ac:spMkLst>
            <pc:docMk/>
            <pc:sldMk cId="2603716659" sldId="2599"/>
            <ac:spMk id="4" creationId="{EE29152E-CE5F-614B-4EAA-26052B385DB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0DBEA-146D-46D5-9A92-6ED85A4D70E8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D4307C09-C4B8-413D-8E91-3A0DBE0E800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Universalidade</a:t>
          </a:r>
        </a:p>
      </dgm:t>
    </dgm:pt>
    <dgm:pt modelId="{BD0696BE-0CF2-4ADE-AF6F-F0CFA43458B3}" type="parTrans" cxnId="{57FFFBCA-2BDB-442A-8F7D-14A21C698BDF}">
      <dgm:prSet/>
      <dgm:spPr/>
      <dgm:t>
        <a:bodyPr/>
        <a:lstStyle/>
        <a:p>
          <a:endParaRPr lang="pt-BR"/>
        </a:p>
      </dgm:t>
    </dgm:pt>
    <dgm:pt modelId="{62D8E898-DA0F-4116-B92D-36A9AFF7F2A9}" type="sibTrans" cxnId="{57FFFBCA-2BDB-442A-8F7D-14A21C698BDF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pt-BR"/>
        </a:p>
      </dgm:t>
    </dgm:pt>
    <dgm:pt modelId="{C41B585C-E65A-4AC0-9156-F5FACD5B069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O SUS assegura que todos os cidadãos tenham acesso ao sistema de saúde sem restrições.</a:t>
          </a:r>
        </a:p>
      </dgm:t>
    </dgm:pt>
    <dgm:pt modelId="{6505F27C-A983-402C-AEF1-65B3D225298D}" type="parTrans" cxnId="{659A1B03-CC02-4650-9427-29C9FDFA9CCC}">
      <dgm:prSet/>
      <dgm:spPr/>
      <dgm:t>
        <a:bodyPr/>
        <a:lstStyle/>
        <a:p>
          <a:endParaRPr lang="pt-BR"/>
        </a:p>
      </dgm:t>
    </dgm:pt>
    <dgm:pt modelId="{946B45D9-E43D-4FD0-8DE0-76B59BCA8F21}" type="sibTrans" cxnId="{659A1B03-CC02-4650-9427-29C9FDFA9CCC}">
      <dgm:prSet/>
      <dgm:spPr/>
      <dgm:t>
        <a:bodyPr/>
        <a:lstStyle/>
        <a:p>
          <a:endParaRPr lang="pt-BR"/>
        </a:p>
      </dgm:t>
    </dgm:pt>
    <dgm:pt modelId="{391AD75E-8BE1-422D-B78C-98D8C21F069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Integralidade</a:t>
          </a:r>
        </a:p>
      </dgm:t>
    </dgm:pt>
    <dgm:pt modelId="{39E58E5A-E310-4E9F-AA65-488273693A6A}" type="parTrans" cxnId="{9D2A4469-A2AD-4ADC-A140-05BF3715D484}">
      <dgm:prSet/>
      <dgm:spPr/>
      <dgm:t>
        <a:bodyPr/>
        <a:lstStyle/>
        <a:p>
          <a:endParaRPr lang="pt-BR"/>
        </a:p>
      </dgm:t>
    </dgm:pt>
    <dgm:pt modelId="{55068434-26B5-4870-A082-E908316142CF}" type="sibTrans" cxnId="{9D2A4469-A2AD-4ADC-A140-05BF3715D484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pt-BR"/>
        </a:p>
      </dgm:t>
    </dgm:pt>
    <dgm:pt modelId="{8044CC7D-5D24-4185-BA29-C582A300337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 sistema oferece cuidados completos, com ações preventivas e tratamentos contínuos.</a:t>
          </a:r>
        </a:p>
      </dgm:t>
    </dgm:pt>
    <dgm:pt modelId="{BDEC2885-F2C1-4A9A-8597-54390781D1EA}" type="parTrans" cxnId="{B4AAB4FA-7C07-4A3F-A08F-29C55DE5E4CD}">
      <dgm:prSet/>
      <dgm:spPr/>
      <dgm:t>
        <a:bodyPr/>
        <a:lstStyle/>
        <a:p>
          <a:endParaRPr lang="pt-BR"/>
        </a:p>
      </dgm:t>
    </dgm:pt>
    <dgm:pt modelId="{F4C600E4-6477-4C09-8341-4745B7BB1DBA}" type="sibTrans" cxnId="{B4AAB4FA-7C07-4A3F-A08F-29C55DE5E4CD}">
      <dgm:prSet/>
      <dgm:spPr/>
      <dgm:t>
        <a:bodyPr/>
        <a:lstStyle/>
        <a:p>
          <a:endParaRPr lang="pt-BR"/>
        </a:p>
      </dgm:t>
    </dgm:pt>
    <dgm:pt modelId="{671DD93D-F61F-489E-BD30-89CE484632C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Equidade</a:t>
          </a:r>
        </a:p>
      </dgm:t>
    </dgm:pt>
    <dgm:pt modelId="{DEDFA385-4BEB-4E24-9B11-408BE069B3BE}" type="parTrans" cxnId="{9A2F3C47-F655-454C-9FD6-D3847D2468EA}">
      <dgm:prSet/>
      <dgm:spPr/>
      <dgm:t>
        <a:bodyPr/>
        <a:lstStyle/>
        <a:p>
          <a:endParaRPr lang="pt-BR"/>
        </a:p>
      </dgm:t>
    </dgm:pt>
    <dgm:pt modelId="{0DDDE612-DC86-4D85-B82B-81E3F0673291}" type="sibTrans" cxnId="{9A2F3C47-F655-454C-9FD6-D3847D2468EA}">
      <dgm:prSet/>
      <dgm:spPr/>
      <dgm:t>
        <a:bodyPr/>
        <a:lstStyle/>
        <a:p>
          <a:endParaRPr lang="pt-BR"/>
        </a:p>
      </dgm:t>
    </dgm:pt>
    <dgm:pt modelId="{6858FA40-5176-4CCD-B5AC-7FB5CC2A105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 SUS busca garantir igualdade no atendimento, respeitando as necessidades específicas de cada pessoa.</a:t>
          </a:r>
        </a:p>
      </dgm:t>
    </dgm:pt>
    <dgm:pt modelId="{D4706A9F-2596-483F-B261-B24571421085}" type="parTrans" cxnId="{39CFB122-3E95-4F6B-92B0-9D87D7EE66C4}">
      <dgm:prSet/>
      <dgm:spPr/>
      <dgm:t>
        <a:bodyPr/>
        <a:lstStyle/>
        <a:p>
          <a:endParaRPr lang="pt-BR"/>
        </a:p>
      </dgm:t>
    </dgm:pt>
    <dgm:pt modelId="{8F143997-D3C1-4C5B-8B33-BED02EF74F1E}" type="sibTrans" cxnId="{39CFB122-3E95-4F6B-92B0-9D87D7EE66C4}">
      <dgm:prSet/>
      <dgm:spPr/>
      <dgm:t>
        <a:bodyPr/>
        <a:lstStyle/>
        <a:p>
          <a:endParaRPr lang="pt-BR"/>
        </a:p>
      </dgm:t>
    </dgm:pt>
    <dgm:pt modelId="{4A5419A8-DDA5-4B99-80D0-F4B66BC8C23F}" type="pres">
      <dgm:prSet presAssocID="{A600DBEA-146D-46D5-9A92-6ED85A4D70E8}" presName="Root" presStyleCnt="0">
        <dgm:presLayoutVars>
          <dgm:dir/>
          <dgm:resizeHandles val="exact"/>
        </dgm:presLayoutVars>
      </dgm:prSet>
      <dgm:spPr/>
    </dgm:pt>
    <dgm:pt modelId="{B78D6A54-C212-45D6-8E34-6FBC61F53F69}" type="pres">
      <dgm:prSet presAssocID="{D4307C09-C4B8-413D-8E91-3A0DBE0E800A}" presName="Composite" presStyleCnt="0"/>
      <dgm:spPr/>
    </dgm:pt>
    <dgm:pt modelId="{FDFF3ECD-4B1D-42F8-982F-4E9273ED371D}" type="pres">
      <dgm:prSet presAssocID="{D4307C09-C4B8-413D-8E91-3A0DBE0E800A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2" r="15687" b="-2"/>
          <a:stretch/>
        </a:blipFill>
      </dgm:spPr>
      <dgm:extLst>
        <a:ext uri="{E40237B7-FDA0-4F09-8148-C483321AD2D9}">
          <dgm14:cNvPr xmlns:dgm14="http://schemas.microsoft.com/office/drawing/2010/diagram" id="0" name="" descr="Enfermeira preparando vacina para aplicar no paciente - usando máscara protetora"/>
        </a:ext>
      </dgm:extLst>
    </dgm:pt>
    <dgm:pt modelId="{5377A3B0-BF5B-449C-9389-203B540CA0CC}" type="pres">
      <dgm:prSet presAssocID="{D4307C09-C4B8-413D-8E91-3A0DBE0E800A}" presName="Subtitle" presStyleLbl="revTx" presStyleIdx="0" presStyleCnt="6">
        <dgm:presLayoutVars>
          <dgm:chMax val="0"/>
          <dgm:bulletEnabled/>
        </dgm:presLayoutVars>
      </dgm:prSet>
      <dgm:spPr/>
    </dgm:pt>
    <dgm:pt modelId="{CE12CF75-88EC-4A94-A2D4-5CB7F7BE4A17}" type="pres">
      <dgm:prSet presAssocID="{D4307C09-C4B8-413D-8E91-3A0DBE0E800A}" presName="Description" presStyleLbl="revTx" presStyleIdx="1" presStyleCnt="6">
        <dgm:presLayoutVars>
          <dgm:bulletEnabled/>
        </dgm:presLayoutVars>
      </dgm:prSet>
      <dgm:spPr/>
    </dgm:pt>
    <dgm:pt modelId="{3E4D6B4F-661B-4546-81AB-E9C19BA6A943}" type="pres">
      <dgm:prSet presAssocID="{62D8E898-DA0F-4116-B92D-36A9AFF7F2A9}" presName="sibTrans" presStyleLbl="sibTrans2D1" presStyleIdx="0" presStyleCnt="0"/>
      <dgm:spPr/>
    </dgm:pt>
    <dgm:pt modelId="{CCB69847-1A08-4235-B880-F5A66DF2EC4F}" type="pres">
      <dgm:prSet presAssocID="{391AD75E-8BE1-422D-B78C-98D8C21F0690}" presName="Composite" presStyleCnt="0"/>
      <dgm:spPr/>
    </dgm:pt>
    <dgm:pt modelId="{F9566400-F3F2-4B2E-B041-BC61D0EFF7D4}" type="pres">
      <dgm:prSet presAssocID="{391AD75E-8BE1-422D-B78C-98D8C21F0690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8256" b="7"/>
          <a:stretch/>
        </a:blipFill>
      </dgm:spPr>
      <dgm:extLst>
        <a:ext uri="{E40237B7-FDA0-4F09-8148-C483321AD2D9}">
          <dgm14:cNvPr xmlns:dgm14="http://schemas.microsoft.com/office/drawing/2010/diagram" id="0" name="" descr="Doutora da mulher com a máscara médica no fundo isolado"/>
        </a:ext>
      </dgm:extLst>
    </dgm:pt>
    <dgm:pt modelId="{4AF36592-E9F8-4C1E-9E35-51514C49A037}" type="pres">
      <dgm:prSet presAssocID="{391AD75E-8BE1-422D-B78C-98D8C21F0690}" presName="Subtitle" presStyleLbl="revTx" presStyleIdx="2" presStyleCnt="6">
        <dgm:presLayoutVars>
          <dgm:chMax val="0"/>
          <dgm:bulletEnabled/>
        </dgm:presLayoutVars>
      </dgm:prSet>
      <dgm:spPr/>
    </dgm:pt>
    <dgm:pt modelId="{B1393887-DCC1-4770-9E70-B83C40D562F5}" type="pres">
      <dgm:prSet presAssocID="{391AD75E-8BE1-422D-B78C-98D8C21F0690}" presName="Description" presStyleLbl="revTx" presStyleIdx="3" presStyleCnt="6">
        <dgm:presLayoutVars>
          <dgm:bulletEnabled/>
        </dgm:presLayoutVars>
      </dgm:prSet>
      <dgm:spPr/>
    </dgm:pt>
    <dgm:pt modelId="{EBEBE4AF-5FD0-4A0D-A9A0-9CB2F58631BD}" type="pres">
      <dgm:prSet presAssocID="{55068434-26B5-4870-A082-E908316142CF}" presName="sibTrans" presStyleLbl="sibTrans2D1" presStyleIdx="0" presStyleCnt="0"/>
      <dgm:spPr/>
    </dgm:pt>
    <dgm:pt modelId="{C808821A-87E4-44CF-9264-08A45E82C21E}" type="pres">
      <dgm:prSet presAssocID="{671DD93D-F61F-489E-BD30-89CE484632CD}" presName="Composite" presStyleCnt="0"/>
      <dgm:spPr/>
    </dgm:pt>
    <dgm:pt modelId="{4497C4AB-1C51-4456-9FED-8AA37B6DEC21}" type="pres">
      <dgm:prSet presAssocID="{671DD93D-F61F-489E-BD30-89CE484632CD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r="22634" b="-2"/>
          <a:stretch/>
        </a:blipFill>
      </dgm:spPr>
      <dgm:extLst>
        <a:ext uri="{E40237B7-FDA0-4F09-8148-C483321AD2D9}">
          <dgm14:cNvPr xmlns:dgm14="http://schemas.microsoft.com/office/drawing/2010/diagram" id="0" name="" descr="Homem sênior irreconhecível com andador e médica ajudando-o"/>
        </a:ext>
      </dgm:extLst>
    </dgm:pt>
    <dgm:pt modelId="{C64F3215-3EBC-4C8F-B84A-3D4346B33C7D}" type="pres">
      <dgm:prSet presAssocID="{671DD93D-F61F-489E-BD30-89CE484632CD}" presName="Subtitle" presStyleLbl="revTx" presStyleIdx="4" presStyleCnt="6">
        <dgm:presLayoutVars>
          <dgm:chMax val="0"/>
          <dgm:bulletEnabled/>
        </dgm:presLayoutVars>
      </dgm:prSet>
      <dgm:spPr/>
    </dgm:pt>
    <dgm:pt modelId="{F23CF646-EC5B-44F9-ACA4-93FBD6D4D18C}" type="pres">
      <dgm:prSet presAssocID="{671DD93D-F61F-489E-BD30-89CE484632CD}" presName="Description" presStyleLbl="revTx" presStyleIdx="5" presStyleCnt="6">
        <dgm:presLayoutVars>
          <dgm:bulletEnabled/>
        </dgm:presLayoutVars>
      </dgm:prSet>
      <dgm:spPr/>
    </dgm:pt>
  </dgm:ptLst>
  <dgm:cxnLst>
    <dgm:cxn modelId="{659A1B03-CC02-4650-9427-29C9FDFA9CCC}" srcId="{D4307C09-C4B8-413D-8E91-3A0DBE0E800A}" destId="{C41B585C-E65A-4AC0-9156-F5FACD5B0695}" srcOrd="0" destOrd="0" parTransId="{6505F27C-A983-402C-AEF1-65B3D225298D}" sibTransId="{946B45D9-E43D-4FD0-8DE0-76B59BCA8F21}"/>
    <dgm:cxn modelId="{B433D107-2046-4382-A971-5E4A145F18D9}" type="presOf" srcId="{671DD93D-F61F-489E-BD30-89CE484632CD}" destId="{C64F3215-3EBC-4C8F-B84A-3D4346B33C7D}" srcOrd="0" destOrd="0" presId="urn:microsoft.com/office/officeart/2024/3/layout/verticalVisualTextBlock1"/>
    <dgm:cxn modelId="{2C5A6C1B-4667-4539-BA1E-82090FDD69D1}" type="presOf" srcId="{D4307C09-C4B8-413D-8E91-3A0DBE0E800A}" destId="{5377A3B0-BF5B-449C-9389-203B540CA0CC}" srcOrd="0" destOrd="0" presId="urn:microsoft.com/office/officeart/2024/3/layout/verticalVisualTextBlock1"/>
    <dgm:cxn modelId="{39CFB122-3E95-4F6B-92B0-9D87D7EE66C4}" srcId="{671DD93D-F61F-489E-BD30-89CE484632CD}" destId="{6858FA40-5176-4CCD-B5AC-7FB5CC2A1057}" srcOrd="0" destOrd="0" parTransId="{D4706A9F-2596-483F-B261-B24571421085}" sibTransId="{8F143997-D3C1-4C5B-8B33-BED02EF74F1E}"/>
    <dgm:cxn modelId="{1A1C6D29-B364-4F60-933F-85410E4D5CA3}" type="presOf" srcId="{6858FA40-5176-4CCD-B5AC-7FB5CC2A1057}" destId="{F23CF646-EC5B-44F9-ACA4-93FBD6D4D18C}" srcOrd="0" destOrd="0" presId="urn:microsoft.com/office/officeart/2024/3/layout/verticalVisualTextBlock1"/>
    <dgm:cxn modelId="{E4423938-7C2F-4E2E-B491-24D9BAEE60F2}" type="presOf" srcId="{A600DBEA-146D-46D5-9A92-6ED85A4D70E8}" destId="{4A5419A8-DDA5-4B99-80D0-F4B66BC8C23F}" srcOrd="0" destOrd="0" presId="urn:microsoft.com/office/officeart/2024/3/layout/verticalVisualTextBlock1"/>
    <dgm:cxn modelId="{58927764-274A-4C6B-8C80-551FC2494BAE}" type="presOf" srcId="{391AD75E-8BE1-422D-B78C-98D8C21F0690}" destId="{4AF36592-E9F8-4C1E-9E35-51514C49A037}" srcOrd="0" destOrd="0" presId="urn:microsoft.com/office/officeart/2024/3/layout/verticalVisualTextBlock1"/>
    <dgm:cxn modelId="{9A2F3C47-F655-454C-9FD6-D3847D2468EA}" srcId="{A600DBEA-146D-46D5-9A92-6ED85A4D70E8}" destId="{671DD93D-F61F-489E-BD30-89CE484632CD}" srcOrd="2" destOrd="0" parTransId="{DEDFA385-4BEB-4E24-9B11-408BE069B3BE}" sibTransId="{0DDDE612-DC86-4D85-B82B-81E3F0673291}"/>
    <dgm:cxn modelId="{9D2A4469-A2AD-4ADC-A140-05BF3715D484}" srcId="{A600DBEA-146D-46D5-9A92-6ED85A4D70E8}" destId="{391AD75E-8BE1-422D-B78C-98D8C21F0690}" srcOrd="1" destOrd="0" parTransId="{39E58E5A-E310-4E9F-AA65-488273693A6A}" sibTransId="{55068434-26B5-4870-A082-E908316142CF}"/>
    <dgm:cxn modelId="{465E8A53-F37C-44D4-99F7-FBE7B664E124}" type="presOf" srcId="{8044CC7D-5D24-4185-BA29-C582A3003374}" destId="{B1393887-DCC1-4770-9E70-B83C40D562F5}" srcOrd="0" destOrd="0" presId="urn:microsoft.com/office/officeart/2024/3/layout/verticalVisualTextBlock1"/>
    <dgm:cxn modelId="{57FFFBCA-2BDB-442A-8F7D-14A21C698BDF}" srcId="{A600DBEA-146D-46D5-9A92-6ED85A4D70E8}" destId="{D4307C09-C4B8-413D-8E91-3A0DBE0E800A}" srcOrd="0" destOrd="0" parTransId="{BD0696BE-0CF2-4ADE-AF6F-F0CFA43458B3}" sibTransId="{62D8E898-DA0F-4116-B92D-36A9AFF7F2A9}"/>
    <dgm:cxn modelId="{A47501D5-EA6F-422C-A9A5-61F2FD0EB8C6}" type="presOf" srcId="{55068434-26B5-4870-A082-E908316142CF}" destId="{EBEBE4AF-5FD0-4A0D-A9A0-9CB2F58631BD}" srcOrd="0" destOrd="0" presId="urn:microsoft.com/office/officeart/2024/3/layout/verticalVisualTextBlock1"/>
    <dgm:cxn modelId="{A42CD6E9-E053-435A-B58E-A7923365FFA7}" type="presOf" srcId="{C41B585C-E65A-4AC0-9156-F5FACD5B0695}" destId="{CE12CF75-88EC-4A94-A2D4-5CB7F7BE4A17}" srcOrd="0" destOrd="0" presId="urn:microsoft.com/office/officeart/2024/3/layout/verticalVisualTextBlock1"/>
    <dgm:cxn modelId="{A53C9FF7-F228-450B-ABA6-966941FBCCF5}" type="presOf" srcId="{62D8E898-DA0F-4116-B92D-36A9AFF7F2A9}" destId="{3E4D6B4F-661B-4546-81AB-E9C19BA6A943}" srcOrd="0" destOrd="0" presId="urn:microsoft.com/office/officeart/2024/3/layout/verticalVisualTextBlock1"/>
    <dgm:cxn modelId="{B4AAB4FA-7C07-4A3F-A08F-29C55DE5E4CD}" srcId="{391AD75E-8BE1-422D-B78C-98D8C21F0690}" destId="{8044CC7D-5D24-4185-BA29-C582A3003374}" srcOrd="0" destOrd="0" parTransId="{BDEC2885-F2C1-4A9A-8597-54390781D1EA}" sibTransId="{F4C600E4-6477-4C09-8341-4745B7BB1DBA}"/>
    <dgm:cxn modelId="{F38F95F6-AA3B-46AC-A75B-5CD9791E7CAF}" type="presParOf" srcId="{4A5419A8-DDA5-4B99-80D0-F4B66BC8C23F}" destId="{B78D6A54-C212-45D6-8E34-6FBC61F53F69}" srcOrd="0" destOrd="0" presId="urn:microsoft.com/office/officeart/2024/3/layout/verticalVisualTextBlock1"/>
    <dgm:cxn modelId="{2DEB9E24-D2F9-45FF-AEBC-2437C6224BE6}" type="presParOf" srcId="{B78D6A54-C212-45D6-8E34-6FBC61F53F69}" destId="{FDFF3ECD-4B1D-42F8-982F-4E9273ED371D}" srcOrd="0" destOrd="0" presId="urn:microsoft.com/office/officeart/2024/3/layout/verticalVisualTextBlock1"/>
    <dgm:cxn modelId="{2333AFFB-1D9F-4DD4-90A9-2F0BFDAA5F80}" type="presParOf" srcId="{B78D6A54-C212-45D6-8E34-6FBC61F53F69}" destId="{5377A3B0-BF5B-449C-9389-203B540CA0CC}" srcOrd="1" destOrd="0" presId="urn:microsoft.com/office/officeart/2024/3/layout/verticalVisualTextBlock1"/>
    <dgm:cxn modelId="{05AF6D7E-4054-4236-B0D5-DCBA4FBD9AA2}" type="presParOf" srcId="{B78D6A54-C212-45D6-8E34-6FBC61F53F69}" destId="{CE12CF75-88EC-4A94-A2D4-5CB7F7BE4A17}" srcOrd="2" destOrd="0" presId="urn:microsoft.com/office/officeart/2024/3/layout/verticalVisualTextBlock1"/>
    <dgm:cxn modelId="{5E1DADE4-7321-46E6-AD1E-BC0027776B79}" type="presParOf" srcId="{4A5419A8-DDA5-4B99-80D0-F4B66BC8C23F}" destId="{3E4D6B4F-661B-4546-81AB-E9C19BA6A943}" srcOrd="1" destOrd="0" presId="urn:microsoft.com/office/officeart/2024/3/layout/verticalVisualTextBlock1"/>
    <dgm:cxn modelId="{F83C3973-58B4-4DB5-8759-99629782A637}" type="presParOf" srcId="{4A5419A8-DDA5-4B99-80D0-F4B66BC8C23F}" destId="{CCB69847-1A08-4235-B880-F5A66DF2EC4F}" srcOrd="2" destOrd="0" presId="urn:microsoft.com/office/officeart/2024/3/layout/verticalVisualTextBlock1"/>
    <dgm:cxn modelId="{8204533A-D986-460C-979E-D8158863484C}" type="presParOf" srcId="{CCB69847-1A08-4235-B880-F5A66DF2EC4F}" destId="{F9566400-F3F2-4B2E-B041-BC61D0EFF7D4}" srcOrd="0" destOrd="0" presId="urn:microsoft.com/office/officeart/2024/3/layout/verticalVisualTextBlock1"/>
    <dgm:cxn modelId="{5EE4AAFA-B2ED-4519-96C0-DF36E9103DBB}" type="presParOf" srcId="{CCB69847-1A08-4235-B880-F5A66DF2EC4F}" destId="{4AF36592-E9F8-4C1E-9E35-51514C49A037}" srcOrd="1" destOrd="0" presId="urn:microsoft.com/office/officeart/2024/3/layout/verticalVisualTextBlock1"/>
    <dgm:cxn modelId="{7EB8E02E-5BEE-43AC-B94E-7DE1C8865664}" type="presParOf" srcId="{CCB69847-1A08-4235-B880-F5A66DF2EC4F}" destId="{B1393887-DCC1-4770-9E70-B83C40D562F5}" srcOrd="2" destOrd="0" presId="urn:microsoft.com/office/officeart/2024/3/layout/verticalVisualTextBlock1"/>
    <dgm:cxn modelId="{50CD3630-BFF1-4FE2-A8CC-3783F7649D7E}" type="presParOf" srcId="{4A5419A8-DDA5-4B99-80D0-F4B66BC8C23F}" destId="{EBEBE4AF-5FD0-4A0D-A9A0-9CB2F58631BD}" srcOrd="3" destOrd="0" presId="urn:microsoft.com/office/officeart/2024/3/layout/verticalVisualTextBlock1"/>
    <dgm:cxn modelId="{828137A7-8792-4453-910C-EBE2DBD833A6}" type="presParOf" srcId="{4A5419A8-DDA5-4B99-80D0-F4B66BC8C23F}" destId="{C808821A-87E4-44CF-9264-08A45E82C21E}" srcOrd="4" destOrd="0" presId="urn:microsoft.com/office/officeart/2024/3/layout/verticalVisualTextBlock1"/>
    <dgm:cxn modelId="{8BA04FEB-4A46-4374-BC57-AE1DC2D47AD7}" type="presParOf" srcId="{C808821A-87E4-44CF-9264-08A45E82C21E}" destId="{4497C4AB-1C51-4456-9FED-8AA37B6DEC21}" srcOrd="0" destOrd="0" presId="urn:microsoft.com/office/officeart/2024/3/layout/verticalVisualTextBlock1"/>
    <dgm:cxn modelId="{FEFD7A28-A635-4661-8ED7-A7F8E1E0080B}" type="presParOf" srcId="{C808821A-87E4-44CF-9264-08A45E82C21E}" destId="{C64F3215-3EBC-4C8F-B84A-3D4346B33C7D}" srcOrd="1" destOrd="0" presId="urn:microsoft.com/office/officeart/2024/3/layout/verticalVisualTextBlock1"/>
    <dgm:cxn modelId="{C11AD37F-787A-4D50-8526-A8E02FFECB09}" type="presParOf" srcId="{C808821A-87E4-44CF-9264-08A45E82C21E}" destId="{F23CF646-EC5B-44F9-ACA4-93FBD6D4D18C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6DF30-FAD9-4469-9C95-A0ED1BBAC5D3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CBD51639-712F-4749-A2C0-78E20867B18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 dirty="0"/>
            <a:t>Infraestrutura inadequada</a:t>
          </a:r>
        </a:p>
      </dgm:t>
    </dgm:pt>
    <dgm:pt modelId="{5D4612A8-A7FF-445E-86CF-6BCC0E52C20A}" type="parTrans" cxnId="{6F1D73D6-4CCC-459E-935A-026A9771DA41}">
      <dgm:prSet/>
      <dgm:spPr/>
      <dgm:t>
        <a:bodyPr/>
        <a:lstStyle/>
        <a:p>
          <a:endParaRPr lang="pt-BR" sz="2400"/>
        </a:p>
      </dgm:t>
    </dgm:pt>
    <dgm:pt modelId="{FD9FFD36-69F2-4EF0-9E30-691652CC6EF4}" type="sibTrans" cxnId="{6F1D73D6-4CCC-459E-935A-026A9771DA4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pt-BR" sz="2400"/>
        </a:p>
      </dgm:t>
    </dgm:pt>
    <dgm:pt modelId="{213EC56B-A47B-44FB-AAF0-B3AA613274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/>
            <a:t>A ausência de infraestrutura adequada limita a capacidade dos serviços de saúde para atender à população de forma eficaz.</a:t>
          </a:r>
        </a:p>
      </dgm:t>
    </dgm:pt>
    <dgm:pt modelId="{5F02660F-8F82-4BFD-A0B0-4D54E12AF1A4}" type="parTrans" cxnId="{332DFF6E-B01F-4408-9E87-E57E87B39BD1}">
      <dgm:prSet/>
      <dgm:spPr/>
      <dgm:t>
        <a:bodyPr/>
        <a:lstStyle/>
        <a:p>
          <a:endParaRPr lang="pt-BR" sz="2400"/>
        </a:p>
      </dgm:t>
    </dgm:pt>
    <dgm:pt modelId="{062758B5-8021-404B-8946-C5365306D173}" type="sibTrans" cxnId="{332DFF6E-B01F-4408-9E87-E57E87B39BD1}">
      <dgm:prSet/>
      <dgm:spPr/>
      <dgm:t>
        <a:bodyPr/>
        <a:lstStyle/>
        <a:p>
          <a:endParaRPr lang="pt-BR" sz="2400"/>
        </a:p>
      </dgm:t>
    </dgm:pt>
    <dgm:pt modelId="{12BBFCBF-E348-44F4-A425-684579FAD81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/>
            <a:t>Tecnologia desatualizada</a:t>
          </a:r>
        </a:p>
      </dgm:t>
    </dgm:pt>
    <dgm:pt modelId="{CA4E3F9E-ECF4-4F80-A777-196064FD0D91}" type="parTrans" cxnId="{4B6616AF-CEAC-4975-997F-4A932E6E3F8D}">
      <dgm:prSet/>
      <dgm:spPr/>
      <dgm:t>
        <a:bodyPr/>
        <a:lstStyle/>
        <a:p>
          <a:endParaRPr lang="pt-BR" sz="2400"/>
        </a:p>
      </dgm:t>
    </dgm:pt>
    <dgm:pt modelId="{20FED725-1E8B-42BD-8B24-F908F0DD3E5A}" type="sibTrans" cxnId="{4B6616AF-CEAC-4975-997F-4A932E6E3F8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pt-BR" sz="2400"/>
        </a:p>
      </dgm:t>
    </dgm:pt>
    <dgm:pt modelId="{75CA1305-E565-4859-8261-E9B72E4720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/>
            <a:t>A falta de tecnologia atualizada compromete o diagnóstico e tratamento eficientes dentro dos serviços médicos.</a:t>
          </a:r>
        </a:p>
      </dgm:t>
    </dgm:pt>
    <dgm:pt modelId="{BB5E9256-A307-4205-AF0C-FC57997432BC}" type="parTrans" cxnId="{B3CFF092-1BD0-4578-B22F-7375D979D6AF}">
      <dgm:prSet/>
      <dgm:spPr/>
      <dgm:t>
        <a:bodyPr/>
        <a:lstStyle/>
        <a:p>
          <a:endParaRPr lang="pt-BR" sz="2400"/>
        </a:p>
      </dgm:t>
    </dgm:pt>
    <dgm:pt modelId="{807417AD-C8D4-43BD-8BC1-E52933003650}" type="sibTrans" cxnId="{B3CFF092-1BD0-4578-B22F-7375D979D6AF}">
      <dgm:prSet/>
      <dgm:spPr/>
      <dgm:t>
        <a:bodyPr/>
        <a:lstStyle/>
        <a:p>
          <a:endParaRPr lang="pt-BR" sz="2400"/>
        </a:p>
      </dgm:t>
    </dgm:pt>
    <dgm:pt modelId="{3C47C653-CD3D-4E09-AB19-32EAFE8EF07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/>
            <a:t>Déficit de profissionais qualificados</a:t>
          </a:r>
        </a:p>
      </dgm:t>
    </dgm:pt>
    <dgm:pt modelId="{8A8FD6E3-532E-4A31-BA55-D2FEAB5CEF0B}" type="parTrans" cxnId="{5267F6A0-AFB2-47DA-B3F2-F3EBA186A2F4}">
      <dgm:prSet/>
      <dgm:spPr/>
      <dgm:t>
        <a:bodyPr/>
        <a:lstStyle/>
        <a:p>
          <a:endParaRPr lang="pt-BR" sz="2400"/>
        </a:p>
      </dgm:t>
    </dgm:pt>
    <dgm:pt modelId="{4F49461D-F81B-4976-B977-294A5756D012}" type="sibTrans" cxnId="{5267F6A0-AFB2-47DA-B3F2-F3EBA186A2F4}">
      <dgm:prSet/>
      <dgm:spPr/>
      <dgm:t>
        <a:bodyPr/>
        <a:lstStyle/>
        <a:p>
          <a:endParaRPr lang="pt-BR" sz="2400"/>
        </a:p>
      </dgm:t>
    </dgm:pt>
    <dgm:pt modelId="{8875E466-3183-46C6-A152-ADF764C430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/>
            <a:t>A escassez de profissionais de saúde capacitados reduz a qualidade e a abrangência do atendimento oferecido.</a:t>
          </a:r>
        </a:p>
      </dgm:t>
    </dgm:pt>
    <dgm:pt modelId="{639D0E60-9D18-4DE6-A639-04500082CDDF}" type="parTrans" cxnId="{6B31417F-4F6B-49DC-A2FB-00809580F57D}">
      <dgm:prSet/>
      <dgm:spPr/>
      <dgm:t>
        <a:bodyPr/>
        <a:lstStyle/>
        <a:p>
          <a:endParaRPr lang="pt-BR" sz="2400"/>
        </a:p>
      </dgm:t>
    </dgm:pt>
    <dgm:pt modelId="{A1850F63-1726-43C9-A717-C6F027920F35}" type="sibTrans" cxnId="{6B31417F-4F6B-49DC-A2FB-00809580F57D}">
      <dgm:prSet/>
      <dgm:spPr/>
      <dgm:t>
        <a:bodyPr/>
        <a:lstStyle/>
        <a:p>
          <a:endParaRPr lang="pt-BR" sz="2400"/>
        </a:p>
      </dgm:t>
    </dgm:pt>
    <dgm:pt modelId="{46250344-F067-4BB8-B83A-D422B84FEB86}" type="pres">
      <dgm:prSet presAssocID="{1016DF30-FAD9-4469-9C95-A0ED1BBAC5D3}" presName="Root" presStyleCnt="0">
        <dgm:presLayoutVars>
          <dgm:dir/>
          <dgm:resizeHandles val="exact"/>
        </dgm:presLayoutVars>
      </dgm:prSet>
      <dgm:spPr/>
    </dgm:pt>
    <dgm:pt modelId="{184C93DE-AEEA-4064-9D8A-C290EC080551}" type="pres">
      <dgm:prSet presAssocID="{CBD51639-712F-4749-A2C0-78E20867B185}" presName="Composite" presStyleCnt="0"/>
      <dgm:spPr/>
    </dgm:pt>
    <dgm:pt modelId="{6DA3EAE8-3B4F-4855-BFEF-B773A263ABB5}" type="pres">
      <dgm:prSet presAssocID="{CBD51639-712F-4749-A2C0-78E20867B185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3690" b="7"/>
          <a:stretch/>
        </a:blipFill>
      </dgm:spPr>
      <dgm:extLst>
        <a:ext uri="{E40237B7-FDA0-4F09-8148-C483321AD2D9}">
          <dgm14:cNvPr xmlns:dgm14="http://schemas.microsoft.com/office/drawing/2010/diagram" id="0" name="" descr="Grand-Bassam, departamento de Aboisso, região de Sud-Comoé, distrito de Comoé, Costa do Marfim / Costa do Marfim: ruínas do hospital colonial, o primeiro hospital do país - fachada na Route d'Azuretti / Boulevard Treich-Laplène, esquina Rue Francis Wodié, arquitetura colonial francesa do Quartier France, patrimônio mundial da UNESCO - o dispensário urbano / 'dispensaire urbain'"/>
        </a:ext>
      </dgm:extLst>
    </dgm:pt>
    <dgm:pt modelId="{AEB92DD9-F48D-4F36-899C-4ECB4848B32A}" type="pres">
      <dgm:prSet presAssocID="{CBD51639-712F-4749-A2C0-78E20867B185}" presName="Subtitle" presStyleLbl="revTx" presStyleIdx="0" presStyleCnt="6">
        <dgm:presLayoutVars>
          <dgm:chMax val="0"/>
          <dgm:bulletEnabled/>
        </dgm:presLayoutVars>
      </dgm:prSet>
      <dgm:spPr/>
    </dgm:pt>
    <dgm:pt modelId="{2674C1AA-2300-4807-9A5C-E5C28C1B1ACE}" type="pres">
      <dgm:prSet presAssocID="{CBD51639-712F-4749-A2C0-78E20867B185}" presName="Description" presStyleLbl="revTx" presStyleIdx="1" presStyleCnt="6">
        <dgm:presLayoutVars>
          <dgm:bulletEnabled/>
        </dgm:presLayoutVars>
      </dgm:prSet>
      <dgm:spPr/>
    </dgm:pt>
    <dgm:pt modelId="{247B4BCA-FD67-4BA1-B46D-7B5CC54649D4}" type="pres">
      <dgm:prSet presAssocID="{FD9FFD36-69F2-4EF0-9E30-691652CC6EF4}" presName="sibTrans" presStyleLbl="sibTrans2D1" presStyleIdx="0" presStyleCnt="0"/>
      <dgm:spPr/>
    </dgm:pt>
    <dgm:pt modelId="{481D5616-B041-46F5-9175-CCB1B4A883BC}" type="pres">
      <dgm:prSet presAssocID="{12BBFCBF-E348-44F4-A425-684579FAD81C}" presName="Composite" presStyleCnt="0"/>
      <dgm:spPr/>
    </dgm:pt>
    <dgm:pt modelId="{92D59A53-7EA2-45CC-BB53-7859C2451927}" type="pres">
      <dgm:prSet presAssocID="{12BBFCBF-E348-44F4-A425-684579FAD81C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r="28461" b="-2"/>
          <a:stretch/>
        </a:blipFill>
      </dgm:spPr>
      <dgm:extLst>
        <a:ext uri="{E40237B7-FDA0-4F09-8148-C483321AD2D9}">
          <dgm14:cNvPr xmlns:dgm14="http://schemas.microsoft.com/office/drawing/2010/diagram" id="0" name="" descr="Máquina de pedicure com alicate de tesoura"/>
        </a:ext>
      </dgm:extLst>
    </dgm:pt>
    <dgm:pt modelId="{7431D155-6C45-4373-BC5F-5F457AC8E09E}" type="pres">
      <dgm:prSet presAssocID="{12BBFCBF-E348-44F4-A425-684579FAD81C}" presName="Subtitle" presStyleLbl="revTx" presStyleIdx="2" presStyleCnt="6">
        <dgm:presLayoutVars>
          <dgm:chMax val="0"/>
          <dgm:bulletEnabled/>
        </dgm:presLayoutVars>
      </dgm:prSet>
      <dgm:spPr/>
    </dgm:pt>
    <dgm:pt modelId="{3C14A7AE-BC31-43E1-AE38-EC5900A01F0B}" type="pres">
      <dgm:prSet presAssocID="{12BBFCBF-E348-44F4-A425-684579FAD81C}" presName="Description" presStyleLbl="revTx" presStyleIdx="3" presStyleCnt="6">
        <dgm:presLayoutVars>
          <dgm:bulletEnabled/>
        </dgm:presLayoutVars>
      </dgm:prSet>
      <dgm:spPr/>
    </dgm:pt>
    <dgm:pt modelId="{0A629228-481A-47DD-B7A9-D626C1A9D86A}" type="pres">
      <dgm:prSet presAssocID="{20FED725-1E8B-42BD-8B24-F908F0DD3E5A}" presName="sibTrans" presStyleLbl="sibTrans2D1" presStyleIdx="0" presStyleCnt="0"/>
      <dgm:spPr/>
    </dgm:pt>
    <dgm:pt modelId="{E20AE8CF-D48B-480B-92AA-4D4DE5F8CF0D}" type="pres">
      <dgm:prSet presAssocID="{3C47C653-CD3D-4E09-AB19-32EAFE8EF07E}" presName="Composite" presStyleCnt="0"/>
      <dgm:spPr/>
    </dgm:pt>
    <dgm:pt modelId="{2385559F-B4CB-450A-864D-298C9644BD64}" type="pres">
      <dgm:prSet presAssocID="{3C47C653-CD3D-4E09-AB19-32EAFE8EF07E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7" r="11874" b="1"/>
          <a:stretch/>
        </a:blipFill>
      </dgm:spPr>
      <dgm:extLst>
        <a:ext uri="{E40237B7-FDA0-4F09-8148-C483321AD2D9}">
          <dgm14:cNvPr xmlns:dgm14="http://schemas.microsoft.com/office/drawing/2010/diagram" id="0" name="" descr="Tiro de corpo inteiro de duas enfermeiras empurrando um homem idoso pelo corredor do hospital em uma maca"/>
        </a:ext>
      </dgm:extLst>
    </dgm:pt>
    <dgm:pt modelId="{B3C595A8-14ED-4D93-8E93-4964057DAE6F}" type="pres">
      <dgm:prSet presAssocID="{3C47C653-CD3D-4E09-AB19-32EAFE8EF07E}" presName="Subtitle" presStyleLbl="revTx" presStyleIdx="4" presStyleCnt="6">
        <dgm:presLayoutVars>
          <dgm:chMax val="0"/>
          <dgm:bulletEnabled/>
        </dgm:presLayoutVars>
      </dgm:prSet>
      <dgm:spPr/>
    </dgm:pt>
    <dgm:pt modelId="{8457F4D0-078D-43ED-B943-9FF9B64661ED}" type="pres">
      <dgm:prSet presAssocID="{3C47C653-CD3D-4E09-AB19-32EAFE8EF07E}" presName="Description" presStyleLbl="revTx" presStyleIdx="5" presStyleCnt="6">
        <dgm:presLayoutVars>
          <dgm:bulletEnabled/>
        </dgm:presLayoutVars>
      </dgm:prSet>
      <dgm:spPr/>
    </dgm:pt>
  </dgm:ptLst>
  <dgm:cxnLst>
    <dgm:cxn modelId="{9F520807-A448-495A-A704-E0F43EBF84CC}" type="presOf" srcId="{20FED725-1E8B-42BD-8B24-F908F0DD3E5A}" destId="{0A629228-481A-47DD-B7A9-D626C1A9D86A}" srcOrd="0" destOrd="0" presId="urn:microsoft.com/office/officeart/2024/3/layout/verticalVisualTextBlock1"/>
    <dgm:cxn modelId="{6ED19B20-BBA2-42D8-B7D5-E03D9B6D4533}" type="presOf" srcId="{FD9FFD36-69F2-4EF0-9E30-691652CC6EF4}" destId="{247B4BCA-FD67-4BA1-B46D-7B5CC54649D4}" srcOrd="0" destOrd="0" presId="urn:microsoft.com/office/officeart/2024/3/layout/verticalVisualTextBlock1"/>
    <dgm:cxn modelId="{007ECF32-4FB2-449C-98BA-357F7D5981BD}" type="presOf" srcId="{75CA1305-E565-4859-8261-E9B72E4720B0}" destId="{3C14A7AE-BC31-43E1-AE38-EC5900A01F0B}" srcOrd="0" destOrd="0" presId="urn:microsoft.com/office/officeart/2024/3/layout/verticalVisualTextBlock1"/>
    <dgm:cxn modelId="{A3122E43-A8F7-48D4-94D7-B5E76EC151C1}" type="presOf" srcId="{213EC56B-A47B-44FB-AAF0-B3AA613274FC}" destId="{2674C1AA-2300-4807-9A5C-E5C28C1B1ACE}" srcOrd="0" destOrd="0" presId="urn:microsoft.com/office/officeart/2024/3/layout/verticalVisualTextBlock1"/>
    <dgm:cxn modelId="{4BAA1B6D-12E1-4708-A034-7917BF25248A}" type="presOf" srcId="{8875E466-3183-46C6-A152-ADF764C430DC}" destId="{8457F4D0-078D-43ED-B943-9FF9B64661ED}" srcOrd="0" destOrd="0" presId="urn:microsoft.com/office/officeart/2024/3/layout/verticalVisualTextBlock1"/>
    <dgm:cxn modelId="{332DFF6E-B01F-4408-9E87-E57E87B39BD1}" srcId="{CBD51639-712F-4749-A2C0-78E20867B185}" destId="{213EC56B-A47B-44FB-AAF0-B3AA613274FC}" srcOrd="0" destOrd="0" parTransId="{5F02660F-8F82-4BFD-A0B0-4D54E12AF1A4}" sibTransId="{062758B5-8021-404B-8946-C5365306D173}"/>
    <dgm:cxn modelId="{6B31417F-4F6B-49DC-A2FB-00809580F57D}" srcId="{3C47C653-CD3D-4E09-AB19-32EAFE8EF07E}" destId="{8875E466-3183-46C6-A152-ADF764C430DC}" srcOrd="0" destOrd="0" parTransId="{639D0E60-9D18-4DE6-A639-04500082CDDF}" sibTransId="{A1850F63-1726-43C9-A717-C6F027920F35}"/>
    <dgm:cxn modelId="{B3CFF092-1BD0-4578-B22F-7375D979D6AF}" srcId="{12BBFCBF-E348-44F4-A425-684579FAD81C}" destId="{75CA1305-E565-4859-8261-E9B72E4720B0}" srcOrd="0" destOrd="0" parTransId="{BB5E9256-A307-4205-AF0C-FC57997432BC}" sibTransId="{807417AD-C8D4-43BD-8BC1-E52933003650}"/>
    <dgm:cxn modelId="{5267F6A0-AFB2-47DA-B3F2-F3EBA186A2F4}" srcId="{1016DF30-FAD9-4469-9C95-A0ED1BBAC5D3}" destId="{3C47C653-CD3D-4E09-AB19-32EAFE8EF07E}" srcOrd="2" destOrd="0" parTransId="{8A8FD6E3-532E-4A31-BA55-D2FEAB5CEF0B}" sibTransId="{4F49461D-F81B-4976-B977-294A5756D012}"/>
    <dgm:cxn modelId="{DFE7EAA6-EA0C-410E-9756-7A7D49C5E87D}" type="presOf" srcId="{12BBFCBF-E348-44F4-A425-684579FAD81C}" destId="{7431D155-6C45-4373-BC5F-5F457AC8E09E}" srcOrd="0" destOrd="0" presId="urn:microsoft.com/office/officeart/2024/3/layout/verticalVisualTextBlock1"/>
    <dgm:cxn modelId="{25B359AB-C4DB-448E-AAE0-A207D057E3A5}" type="presOf" srcId="{3C47C653-CD3D-4E09-AB19-32EAFE8EF07E}" destId="{B3C595A8-14ED-4D93-8E93-4964057DAE6F}" srcOrd="0" destOrd="0" presId="urn:microsoft.com/office/officeart/2024/3/layout/verticalVisualTextBlock1"/>
    <dgm:cxn modelId="{69AA01AF-6183-450C-93DF-7C928D5A652A}" type="presOf" srcId="{CBD51639-712F-4749-A2C0-78E20867B185}" destId="{AEB92DD9-F48D-4F36-899C-4ECB4848B32A}" srcOrd="0" destOrd="0" presId="urn:microsoft.com/office/officeart/2024/3/layout/verticalVisualTextBlock1"/>
    <dgm:cxn modelId="{4B6616AF-CEAC-4975-997F-4A932E6E3F8D}" srcId="{1016DF30-FAD9-4469-9C95-A0ED1BBAC5D3}" destId="{12BBFCBF-E348-44F4-A425-684579FAD81C}" srcOrd="1" destOrd="0" parTransId="{CA4E3F9E-ECF4-4F80-A777-196064FD0D91}" sibTransId="{20FED725-1E8B-42BD-8B24-F908F0DD3E5A}"/>
    <dgm:cxn modelId="{A615AFB1-53C6-40E9-9A5B-B983EE31C159}" type="presOf" srcId="{1016DF30-FAD9-4469-9C95-A0ED1BBAC5D3}" destId="{46250344-F067-4BB8-B83A-D422B84FEB86}" srcOrd="0" destOrd="0" presId="urn:microsoft.com/office/officeart/2024/3/layout/verticalVisualTextBlock1"/>
    <dgm:cxn modelId="{6F1D73D6-4CCC-459E-935A-026A9771DA41}" srcId="{1016DF30-FAD9-4469-9C95-A0ED1BBAC5D3}" destId="{CBD51639-712F-4749-A2C0-78E20867B185}" srcOrd="0" destOrd="0" parTransId="{5D4612A8-A7FF-445E-86CF-6BCC0E52C20A}" sibTransId="{FD9FFD36-69F2-4EF0-9E30-691652CC6EF4}"/>
    <dgm:cxn modelId="{992490E4-F8CF-473F-984B-54EAC0D05F11}" type="presParOf" srcId="{46250344-F067-4BB8-B83A-D422B84FEB86}" destId="{184C93DE-AEEA-4064-9D8A-C290EC080551}" srcOrd="0" destOrd="0" presId="urn:microsoft.com/office/officeart/2024/3/layout/verticalVisualTextBlock1"/>
    <dgm:cxn modelId="{D7C8D899-90B4-46AF-B2C9-5FA2CA7625E8}" type="presParOf" srcId="{184C93DE-AEEA-4064-9D8A-C290EC080551}" destId="{6DA3EAE8-3B4F-4855-BFEF-B773A263ABB5}" srcOrd="0" destOrd="0" presId="urn:microsoft.com/office/officeart/2024/3/layout/verticalVisualTextBlock1"/>
    <dgm:cxn modelId="{A06DC17D-0F69-4DFC-AEFA-D30C3525A9EF}" type="presParOf" srcId="{184C93DE-AEEA-4064-9D8A-C290EC080551}" destId="{AEB92DD9-F48D-4F36-899C-4ECB4848B32A}" srcOrd="1" destOrd="0" presId="urn:microsoft.com/office/officeart/2024/3/layout/verticalVisualTextBlock1"/>
    <dgm:cxn modelId="{25BA708E-93FE-47DF-976B-D3299C04B999}" type="presParOf" srcId="{184C93DE-AEEA-4064-9D8A-C290EC080551}" destId="{2674C1AA-2300-4807-9A5C-E5C28C1B1ACE}" srcOrd="2" destOrd="0" presId="urn:microsoft.com/office/officeart/2024/3/layout/verticalVisualTextBlock1"/>
    <dgm:cxn modelId="{BE0DB7B5-047A-4300-B192-F83742399277}" type="presParOf" srcId="{46250344-F067-4BB8-B83A-D422B84FEB86}" destId="{247B4BCA-FD67-4BA1-B46D-7B5CC54649D4}" srcOrd="1" destOrd="0" presId="urn:microsoft.com/office/officeart/2024/3/layout/verticalVisualTextBlock1"/>
    <dgm:cxn modelId="{FDC6CD2B-7D2D-41FB-93F6-63CF20B8421B}" type="presParOf" srcId="{46250344-F067-4BB8-B83A-D422B84FEB86}" destId="{481D5616-B041-46F5-9175-CCB1B4A883BC}" srcOrd="2" destOrd="0" presId="urn:microsoft.com/office/officeart/2024/3/layout/verticalVisualTextBlock1"/>
    <dgm:cxn modelId="{577A8263-6153-4065-B5AB-E5F2E5FCE109}" type="presParOf" srcId="{481D5616-B041-46F5-9175-CCB1B4A883BC}" destId="{92D59A53-7EA2-45CC-BB53-7859C2451927}" srcOrd="0" destOrd="0" presId="urn:microsoft.com/office/officeart/2024/3/layout/verticalVisualTextBlock1"/>
    <dgm:cxn modelId="{8EBEFD89-ABD8-430A-BEAC-15216F3A449D}" type="presParOf" srcId="{481D5616-B041-46F5-9175-CCB1B4A883BC}" destId="{7431D155-6C45-4373-BC5F-5F457AC8E09E}" srcOrd="1" destOrd="0" presId="urn:microsoft.com/office/officeart/2024/3/layout/verticalVisualTextBlock1"/>
    <dgm:cxn modelId="{F716BD25-9C9B-4D2D-8043-2DED6FCAEF82}" type="presParOf" srcId="{481D5616-B041-46F5-9175-CCB1B4A883BC}" destId="{3C14A7AE-BC31-43E1-AE38-EC5900A01F0B}" srcOrd="2" destOrd="0" presId="urn:microsoft.com/office/officeart/2024/3/layout/verticalVisualTextBlock1"/>
    <dgm:cxn modelId="{241227AB-EA43-4281-9F67-F8E3101ACF1C}" type="presParOf" srcId="{46250344-F067-4BB8-B83A-D422B84FEB86}" destId="{0A629228-481A-47DD-B7A9-D626C1A9D86A}" srcOrd="3" destOrd="0" presId="urn:microsoft.com/office/officeart/2024/3/layout/verticalVisualTextBlock1"/>
    <dgm:cxn modelId="{E29763E7-0ACB-4545-ABA3-F075AD78D0D0}" type="presParOf" srcId="{46250344-F067-4BB8-B83A-D422B84FEB86}" destId="{E20AE8CF-D48B-480B-92AA-4D4DE5F8CF0D}" srcOrd="4" destOrd="0" presId="urn:microsoft.com/office/officeart/2024/3/layout/verticalVisualTextBlock1"/>
    <dgm:cxn modelId="{C9735B13-898C-4D52-80C2-41956A90A0D1}" type="presParOf" srcId="{E20AE8CF-D48B-480B-92AA-4D4DE5F8CF0D}" destId="{2385559F-B4CB-450A-864D-298C9644BD64}" srcOrd="0" destOrd="0" presId="urn:microsoft.com/office/officeart/2024/3/layout/verticalVisualTextBlock1"/>
    <dgm:cxn modelId="{B3089044-D51A-4A93-8B2A-5CAAF57B8859}" type="presParOf" srcId="{E20AE8CF-D48B-480B-92AA-4D4DE5F8CF0D}" destId="{B3C595A8-14ED-4D93-8E93-4964057DAE6F}" srcOrd="1" destOrd="0" presId="urn:microsoft.com/office/officeart/2024/3/layout/verticalVisualTextBlock1"/>
    <dgm:cxn modelId="{5194DB5A-0A78-436F-8881-C6E70101D5F9}" type="presParOf" srcId="{E20AE8CF-D48B-480B-92AA-4D4DE5F8CF0D}" destId="{8457F4D0-078D-43ED-B943-9FF9B64661ED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7BB6FC-2127-4E2F-B36C-88ECE01C464F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BCA34A66-9E26-467D-9CD6-884A018DA20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 dirty="0"/>
            <a:t>Prevenção de Doenças</a:t>
          </a:r>
        </a:p>
      </dgm:t>
    </dgm:pt>
    <dgm:pt modelId="{27B065E0-D5FD-424B-A9DC-8AD45441AD35}" type="parTrans" cxnId="{16D88610-832D-44B1-9068-3E8339AF067C}">
      <dgm:prSet/>
      <dgm:spPr/>
      <dgm:t>
        <a:bodyPr/>
        <a:lstStyle/>
        <a:p>
          <a:endParaRPr lang="pt-BR" sz="2400"/>
        </a:p>
      </dgm:t>
    </dgm:pt>
    <dgm:pt modelId="{F835B89F-2F71-4E18-9AFC-702AF28259B7}" type="sibTrans" cxnId="{16D88610-832D-44B1-9068-3E8339AF067C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pt-BR" sz="2400"/>
        </a:p>
      </dgm:t>
    </dgm:pt>
    <dgm:pt modelId="{94510872-4C43-4ABA-A0ED-DE1363C7B9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/>
            <a:t>Programas focam na prevenção para reduzir a incidência de doenças na população.</a:t>
          </a:r>
        </a:p>
      </dgm:t>
    </dgm:pt>
    <dgm:pt modelId="{35A6D6C3-765E-4F52-8E04-47FA5643F6FC}" type="parTrans" cxnId="{A049AB3D-8E62-4D15-9144-A4C65C5019A0}">
      <dgm:prSet/>
      <dgm:spPr/>
      <dgm:t>
        <a:bodyPr/>
        <a:lstStyle/>
        <a:p>
          <a:endParaRPr lang="pt-BR" sz="2400"/>
        </a:p>
      </dgm:t>
    </dgm:pt>
    <dgm:pt modelId="{7FC151DC-CADB-4E4E-AA9F-22840A32BB52}" type="sibTrans" cxnId="{A049AB3D-8E62-4D15-9144-A4C65C5019A0}">
      <dgm:prSet/>
      <dgm:spPr/>
      <dgm:t>
        <a:bodyPr/>
        <a:lstStyle/>
        <a:p>
          <a:endParaRPr lang="pt-BR" sz="2400"/>
        </a:p>
      </dgm:t>
    </dgm:pt>
    <dgm:pt modelId="{29C44620-3F40-4CDC-A369-F700B8BF16A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/>
            <a:t>Promoção da Saúde</a:t>
          </a:r>
        </a:p>
      </dgm:t>
    </dgm:pt>
    <dgm:pt modelId="{A587A57E-DDCB-4B0B-9E88-7B5040B5343A}" type="parTrans" cxnId="{A28598B9-827C-45A2-B419-8C9C4CA5D616}">
      <dgm:prSet/>
      <dgm:spPr/>
      <dgm:t>
        <a:bodyPr/>
        <a:lstStyle/>
        <a:p>
          <a:endParaRPr lang="pt-BR" sz="2400"/>
        </a:p>
      </dgm:t>
    </dgm:pt>
    <dgm:pt modelId="{BC69E535-6F2E-4308-80B0-C1B8A21C7492}" type="sibTrans" cxnId="{A28598B9-827C-45A2-B419-8C9C4CA5D616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pt-BR" sz="2400"/>
        </a:p>
      </dgm:t>
    </dgm:pt>
    <dgm:pt modelId="{ABC5B42A-1E82-4026-9601-38B4331554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/>
            <a:t>Iniciativas incentivam hábitos saudáveis para melhorar a qualidade de vida das pessoas.</a:t>
          </a:r>
        </a:p>
      </dgm:t>
    </dgm:pt>
    <dgm:pt modelId="{4A34A6C3-607B-4491-B1B9-F0A85FEB0A0B}" type="parTrans" cxnId="{12B58F7B-97FC-440E-8027-A6B8351C55C3}">
      <dgm:prSet/>
      <dgm:spPr/>
      <dgm:t>
        <a:bodyPr/>
        <a:lstStyle/>
        <a:p>
          <a:endParaRPr lang="pt-BR" sz="2400"/>
        </a:p>
      </dgm:t>
    </dgm:pt>
    <dgm:pt modelId="{E6C3B058-4765-43C7-ACE7-AF78EEF6F376}" type="sibTrans" cxnId="{12B58F7B-97FC-440E-8027-A6B8351C55C3}">
      <dgm:prSet/>
      <dgm:spPr/>
      <dgm:t>
        <a:bodyPr/>
        <a:lstStyle/>
        <a:p>
          <a:endParaRPr lang="pt-BR" sz="2400"/>
        </a:p>
      </dgm:t>
    </dgm:pt>
    <dgm:pt modelId="{155BE606-6E4C-4628-AD22-F1D15496F47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/>
            <a:t>Redução da Demanda por Serviços</a:t>
          </a:r>
        </a:p>
      </dgm:t>
    </dgm:pt>
    <dgm:pt modelId="{5B1BF784-4AF6-44EC-800A-210B17D06F89}" type="parTrans" cxnId="{9AF1AA3F-4775-4EE8-A408-77F4DF5668FE}">
      <dgm:prSet/>
      <dgm:spPr/>
      <dgm:t>
        <a:bodyPr/>
        <a:lstStyle/>
        <a:p>
          <a:endParaRPr lang="pt-BR" sz="2400"/>
        </a:p>
      </dgm:t>
    </dgm:pt>
    <dgm:pt modelId="{B7776B6E-EC0A-4BBE-96A3-F3D9023931E6}" type="sibTrans" cxnId="{9AF1AA3F-4775-4EE8-A408-77F4DF5668FE}">
      <dgm:prSet/>
      <dgm:spPr/>
      <dgm:t>
        <a:bodyPr/>
        <a:lstStyle/>
        <a:p>
          <a:endParaRPr lang="pt-BR" sz="2400"/>
        </a:p>
      </dgm:t>
    </dgm:pt>
    <dgm:pt modelId="{F0F2B97B-4655-4BBD-A313-7D0DD85E8F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/>
            <a:t>Prevenção eficaz diminui a necessidade de atendimentos médicos e hospitalares.</a:t>
          </a:r>
        </a:p>
      </dgm:t>
    </dgm:pt>
    <dgm:pt modelId="{1BEDEBF6-88D1-4925-BCD3-ECD9CF2DB0A0}" type="parTrans" cxnId="{DE630FE5-E9D4-4DD3-9C5B-EDBB1693E9C2}">
      <dgm:prSet/>
      <dgm:spPr/>
      <dgm:t>
        <a:bodyPr/>
        <a:lstStyle/>
        <a:p>
          <a:endParaRPr lang="pt-BR" sz="2400"/>
        </a:p>
      </dgm:t>
    </dgm:pt>
    <dgm:pt modelId="{D3453391-D23F-4AE5-87BC-A73ADF7151F8}" type="sibTrans" cxnId="{DE630FE5-E9D4-4DD3-9C5B-EDBB1693E9C2}">
      <dgm:prSet/>
      <dgm:spPr/>
      <dgm:t>
        <a:bodyPr/>
        <a:lstStyle/>
        <a:p>
          <a:endParaRPr lang="pt-BR" sz="2400"/>
        </a:p>
      </dgm:t>
    </dgm:pt>
    <dgm:pt modelId="{EC786BCF-A16C-424D-B621-1F10616FB07E}" type="pres">
      <dgm:prSet presAssocID="{647BB6FC-2127-4E2F-B36C-88ECE01C464F}" presName="Root" presStyleCnt="0">
        <dgm:presLayoutVars>
          <dgm:dir/>
          <dgm:resizeHandles val="exact"/>
        </dgm:presLayoutVars>
      </dgm:prSet>
      <dgm:spPr/>
    </dgm:pt>
    <dgm:pt modelId="{E99EFB78-AA7D-42C1-8032-7420DD12B31B}" type="pres">
      <dgm:prSet presAssocID="{BCA34A66-9E26-467D-9CD6-884A018DA203}" presName="Composite" presStyleCnt="0"/>
      <dgm:spPr/>
    </dgm:pt>
    <dgm:pt modelId="{1A426CEC-36D1-46A6-A138-C89E78DF651D}" type="pres">
      <dgm:prSet presAssocID="{BCA34A66-9E26-467D-9CD6-884A018DA203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 r="9590" b="-2"/>
          <a:stretch/>
        </a:blipFill>
      </dgm:spPr>
      <dgm:extLst>
        <a:ext uri="{E40237B7-FDA0-4F09-8148-C483321AD2D9}">
          <dgm14:cNvPr xmlns:dgm14="http://schemas.microsoft.com/office/drawing/2010/diagram" id="0" name="" descr="Jovem esperando pela vacina"/>
        </a:ext>
      </dgm:extLst>
    </dgm:pt>
    <dgm:pt modelId="{20144402-77FD-4A35-BB23-6D7825E276DD}" type="pres">
      <dgm:prSet presAssocID="{BCA34A66-9E26-467D-9CD6-884A018DA203}" presName="Subtitle" presStyleLbl="revTx" presStyleIdx="0" presStyleCnt="6">
        <dgm:presLayoutVars>
          <dgm:chMax val="0"/>
          <dgm:bulletEnabled/>
        </dgm:presLayoutVars>
      </dgm:prSet>
      <dgm:spPr/>
    </dgm:pt>
    <dgm:pt modelId="{EC159702-F874-484D-824D-6DA25D86B797}" type="pres">
      <dgm:prSet presAssocID="{BCA34A66-9E26-467D-9CD6-884A018DA203}" presName="Description" presStyleLbl="revTx" presStyleIdx="1" presStyleCnt="6">
        <dgm:presLayoutVars>
          <dgm:bulletEnabled/>
        </dgm:presLayoutVars>
      </dgm:prSet>
      <dgm:spPr/>
    </dgm:pt>
    <dgm:pt modelId="{4D6C22A1-46BC-49E0-9C34-77187F22D553}" type="pres">
      <dgm:prSet presAssocID="{F835B89F-2F71-4E18-9AFC-702AF28259B7}" presName="sibTrans" presStyleLbl="sibTrans2D1" presStyleIdx="0" presStyleCnt="0"/>
      <dgm:spPr/>
    </dgm:pt>
    <dgm:pt modelId="{AC00ED16-5E7A-457A-9C1F-C08B91BB2C9B}" type="pres">
      <dgm:prSet presAssocID="{29C44620-3F40-4CDC-A369-F700B8BF16A1}" presName="Composite" presStyleCnt="0"/>
      <dgm:spPr/>
    </dgm:pt>
    <dgm:pt modelId="{4B726548-0BDF-4D16-9E83-DD12D76F84FE}" type="pres">
      <dgm:prSet presAssocID="{29C44620-3F40-4CDC-A369-F700B8BF16A1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20248" b="-2"/>
          <a:stretch/>
        </a:blipFill>
      </dgm:spPr>
      <dgm:extLst>
        <a:ext uri="{E40237B7-FDA0-4F09-8148-C483321AD2D9}">
          <dgm14:cNvPr xmlns:dgm14="http://schemas.microsoft.com/office/drawing/2010/diagram" id="0" name="" descr="Pessoas fazendo ioga ao ar livre"/>
        </a:ext>
      </dgm:extLst>
    </dgm:pt>
    <dgm:pt modelId="{41FDB9D3-95BF-4F17-B190-7533D440D8D9}" type="pres">
      <dgm:prSet presAssocID="{29C44620-3F40-4CDC-A369-F700B8BF16A1}" presName="Subtitle" presStyleLbl="revTx" presStyleIdx="2" presStyleCnt="6">
        <dgm:presLayoutVars>
          <dgm:chMax val="0"/>
          <dgm:bulletEnabled/>
        </dgm:presLayoutVars>
      </dgm:prSet>
      <dgm:spPr/>
    </dgm:pt>
    <dgm:pt modelId="{CFC4F238-4C2E-4024-9406-74E142676DCB}" type="pres">
      <dgm:prSet presAssocID="{29C44620-3F40-4CDC-A369-F700B8BF16A1}" presName="Description" presStyleLbl="revTx" presStyleIdx="3" presStyleCnt="6">
        <dgm:presLayoutVars>
          <dgm:bulletEnabled/>
        </dgm:presLayoutVars>
      </dgm:prSet>
      <dgm:spPr/>
    </dgm:pt>
    <dgm:pt modelId="{771CFBB7-C031-4794-A5BC-A9338B6341D5}" type="pres">
      <dgm:prSet presAssocID="{BC69E535-6F2E-4308-80B0-C1B8A21C7492}" presName="sibTrans" presStyleLbl="sibTrans2D1" presStyleIdx="0" presStyleCnt="0"/>
      <dgm:spPr/>
    </dgm:pt>
    <dgm:pt modelId="{838BD507-FB8F-4437-84F4-6D4C2E48F73E}" type="pres">
      <dgm:prSet presAssocID="{155BE606-6E4C-4628-AD22-F1D15496F479}" presName="Composite" presStyleCnt="0"/>
      <dgm:spPr/>
    </dgm:pt>
    <dgm:pt modelId="{8BB27C65-22DB-458C-9947-4158CC8A5499}" type="pres">
      <dgm:prSet presAssocID="{155BE606-6E4C-4628-AD22-F1D15496F479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r="15299" b="-2"/>
          <a:stretch/>
        </a:blipFill>
      </dgm:spPr>
      <dgm:extLst>
        <a:ext uri="{E40237B7-FDA0-4F09-8148-C483321AD2D9}">
          <dgm14:cNvPr xmlns:dgm14="http://schemas.microsoft.com/office/drawing/2010/diagram" id="0" name="" descr="Tiro de sala de conferências vazia com cadeiras arranjadas para uma apresentação"/>
        </a:ext>
      </dgm:extLst>
    </dgm:pt>
    <dgm:pt modelId="{C238557F-3962-49B8-96EE-316D6B521130}" type="pres">
      <dgm:prSet presAssocID="{155BE606-6E4C-4628-AD22-F1D15496F479}" presName="Subtitle" presStyleLbl="revTx" presStyleIdx="4" presStyleCnt="6">
        <dgm:presLayoutVars>
          <dgm:chMax val="0"/>
          <dgm:bulletEnabled/>
        </dgm:presLayoutVars>
      </dgm:prSet>
      <dgm:spPr/>
    </dgm:pt>
    <dgm:pt modelId="{744CA5DD-E4BF-421B-BBA1-BCFD082E5E12}" type="pres">
      <dgm:prSet presAssocID="{155BE606-6E4C-4628-AD22-F1D15496F479}" presName="Description" presStyleLbl="revTx" presStyleIdx="5" presStyleCnt="6">
        <dgm:presLayoutVars>
          <dgm:bulletEnabled/>
        </dgm:presLayoutVars>
      </dgm:prSet>
      <dgm:spPr/>
    </dgm:pt>
  </dgm:ptLst>
  <dgm:cxnLst>
    <dgm:cxn modelId="{45907507-2CF2-43F4-9132-AEF8A8CA7EA4}" type="presOf" srcId="{F835B89F-2F71-4E18-9AFC-702AF28259B7}" destId="{4D6C22A1-46BC-49E0-9C34-77187F22D553}" srcOrd="0" destOrd="0" presId="urn:microsoft.com/office/officeart/2024/3/layout/verticalVisualTextBlock1"/>
    <dgm:cxn modelId="{16D88610-832D-44B1-9068-3E8339AF067C}" srcId="{647BB6FC-2127-4E2F-B36C-88ECE01C464F}" destId="{BCA34A66-9E26-467D-9CD6-884A018DA203}" srcOrd="0" destOrd="0" parTransId="{27B065E0-D5FD-424B-A9DC-8AD45441AD35}" sibTransId="{F835B89F-2F71-4E18-9AFC-702AF28259B7}"/>
    <dgm:cxn modelId="{A049AB3D-8E62-4D15-9144-A4C65C5019A0}" srcId="{BCA34A66-9E26-467D-9CD6-884A018DA203}" destId="{94510872-4C43-4ABA-A0ED-DE1363C7B969}" srcOrd="0" destOrd="0" parTransId="{35A6D6C3-765E-4F52-8E04-47FA5643F6FC}" sibTransId="{7FC151DC-CADB-4E4E-AA9F-22840A32BB52}"/>
    <dgm:cxn modelId="{9AF1AA3F-4775-4EE8-A408-77F4DF5668FE}" srcId="{647BB6FC-2127-4E2F-B36C-88ECE01C464F}" destId="{155BE606-6E4C-4628-AD22-F1D15496F479}" srcOrd="2" destOrd="0" parTransId="{5B1BF784-4AF6-44EC-800A-210B17D06F89}" sibTransId="{B7776B6E-EC0A-4BBE-96A3-F3D9023931E6}"/>
    <dgm:cxn modelId="{251E0C4D-7A41-47DD-90B1-93A23E36A7DD}" type="presOf" srcId="{155BE606-6E4C-4628-AD22-F1D15496F479}" destId="{C238557F-3962-49B8-96EE-316D6B521130}" srcOrd="0" destOrd="0" presId="urn:microsoft.com/office/officeart/2024/3/layout/verticalVisualTextBlock1"/>
    <dgm:cxn modelId="{A12C9556-910D-433A-9667-F844283044BC}" type="presOf" srcId="{29C44620-3F40-4CDC-A369-F700B8BF16A1}" destId="{41FDB9D3-95BF-4F17-B190-7533D440D8D9}" srcOrd="0" destOrd="0" presId="urn:microsoft.com/office/officeart/2024/3/layout/verticalVisualTextBlock1"/>
    <dgm:cxn modelId="{09A5E177-CE55-447F-AFF2-643DA2583E38}" type="presOf" srcId="{BC69E535-6F2E-4308-80B0-C1B8A21C7492}" destId="{771CFBB7-C031-4794-A5BC-A9338B6341D5}" srcOrd="0" destOrd="0" presId="urn:microsoft.com/office/officeart/2024/3/layout/verticalVisualTextBlock1"/>
    <dgm:cxn modelId="{12B58F7B-97FC-440E-8027-A6B8351C55C3}" srcId="{29C44620-3F40-4CDC-A369-F700B8BF16A1}" destId="{ABC5B42A-1E82-4026-9601-38B4331554C8}" srcOrd="0" destOrd="0" parTransId="{4A34A6C3-607B-4491-B1B9-F0A85FEB0A0B}" sibTransId="{E6C3B058-4765-43C7-ACE7-AF78EEF6F376}"/>
    <dgm:cxn modelId="{D04247AC-2E78-44C2-AA07-01EC38D7B09C}" type="presOf" srcId="{BCA34A66-9E26-467D-9CD6-884A018DA203}" destId="{20144402-77FD-4A35-BB23-6D7825E276DD}" srcOrd="0" destOrd="0" presId="urn:microsoft.com/office/officeart/2024/3/layout/verticalVisualTextBlock1"/>
    <dgm:cxn modelId="{E8E7A0B6-6617-446E-B423-6221A995B02E}" type="presOf" srcId="{647BB6FC-2127-4E2F-B36C-88ECE01C464F}" destId="{EC786BCF-A16C-424D-B621-1F10616FB07E}" srcOrd="0" destOrd="0" presId="urn:microsoft.com/office/officeart/2024/3/layout/verticalVisualTextBlock1"/>
    <dgm:cxn modelId="{A28598B9-827C-45A2-B419-8C9C4CA5D616}" srcId="{647BB6FC-2127-4E2F-B36C-88ECE01C464F}" destId="{29C44620-3F40-4CDC-A369-F700B8BF16A1}" srcOrd="1" destOrd="0" parTransId="{A587A57E-DDCB-4B0B-9E88-7B5040B5343A}" sibTransId="{BC69E535-6F2E-4308-80B0-C1B8A21C7492}"/>
    <dgm:cxn modelId="{E40598CD-E8F0-44D0-94FF-0C818134018F}" type="presOf" srcId="{94510872-4C43-4ABA-A0ED-DE1363C7B969}" destId="{EC159702-F874-484D-824D-6DA25D86B797}" srcOrd="0" destOrd="0" presId="urn:microsoft.com/office/officeart/2024/3/layout/verticalVisualTextBlock1"/>
    <dgm:cxn modelId="{112C84D8-477B-4DE3-8C68-FC0FD5B617A5}" type="presOf" srcId="{ABC5B42A-1E82-4026-9601-38B4331554C8}" destId="{CFC4F238-4C2E-4024-9406-74E142676DCB}" srcOrd="0" destOrd="0" presId="urn:microsoft.com/office/officeart/2024/3/layout/verticalVisualTextBlock1"/>
    <dgm:cxn modelId="{DE630FE5-E9D4-4DD3-9C5B-EDBB1693E9C2}" srcId="{155BE606-6E4C-4628-AD22-F1D15496F479}" destId="{F0F2B97B-4655-4BBD-A313-7D0DD85E8F60}" srcOrd="0" destOrd="0" parTransId="{1BEDEBF6-88D1-4925-BCD3-ECD9CF2DB0A0}" sibTransId="{D3453391-D23F-4AE5-87BC-A73ADF7151F8}"/>
    <dgm:cxn modelId="{0230E4F3-BFB6-4FC7-8962-CA34F07166B2}" type="presOf" srcId="{F0F2B97B-4655-4BBD-A313-7D0DD85E8F60}" destId="{744CA5DD-E4BF-421B-BBA1-BCFD082E5E12}" srcOrd="0" destOrd="0" presId="urn:microsoft.com/office/officeart/2024/3/layout/verticalVisualTextBlock1"/>
    <dgm:cxn modelId="{7E9E8C8F-1251-423F-9335-E11B5DE174CF}" type="presParOf" srcId="{EC786BCF-A16C-424D-B621-1F10616FB07E}" destId="{E99EFB78-AA7D-42C1-8032-7420DD12B31B}" srcOrd="0" destOrd="0" presId="urn:microsoft.com/office/officeart/2024/3/layout/verticalVisualTextBlock1"/>
    <dgm:cxn modelId="{2AA02ADD-96D4-4A70-B596-997D9D0DC487}" type="presParOf" srcId="{E99EFB78-AA7D-42C1-8032-7420DD12B31B}" destId="{1A426CEC-36D1-46A6-A138-C89E78DF651D}" srcOrd="0" destOrd="0" presId="urn:microsoft.com/office/officeart/2024/3/layout/verticalVisualTextBlock1"/>
    <dgm:cxn modelId="{FCB86E4D-BF83-47A6-85E8-247B2E5F2A7C}" type="presParOf" srcId="{E99EFB78-AA7D-42C1-8032-7420DD12B31B}" destId="{20144402-77FD-4A35-BB23-6D7825E276DD}" srcOrd="1" destOrd="0" presId="urn:microsoft.com/office/officeart/2024/3/layout/verticalVisualTextBlock1"/>
    <dgm:cxn modelId="{9D6947DD-BCB0-4E34-A7B8-CE06C440D391}" type="presParOf" srcId="{E99EFB78-AA7D-42C1-8032-7420DD12B31B}" destId="{EC159702-F874-484D-824D-6DA25D86B797}" srcOrd="2" destOrd="0" presId="urn:microsoft.com/office/officeart/2024/3/layout/verticalVisualTextBlock1"/>
    <dgm:cxn modelId="{C8726B9D-9532-4974-89ED-4A58A5900D00}" type="presParOf" srcId="{EC786BCF-A16C-424D-B621-1F10616FB07E}" destId="{4D6C22A1-46BC-49E0-9C34-77187F22D553}" srcOrd="1" destOrd="0" presId="urn:microsoft.com/office/officeart/2024/3/layout/verticalVisualTextBlock1"/>
    <dgm:cxn modelId="{6A3B9F2B-A7C4-47B9-8918-8C4531E824C8}" type="presParOf" srcId="{EC786BCF-A16C-424D-B621-1F10616FB07E}" destId="{AC00ED16-5E7A-457A-9C1F-C08B91BB2C9B}" srcOrd="2" destOrd="0" presId="urn:microsoft.com/office/officeart/2024/3/layout/verticalVisualTextBlock1"/>
    <dgm:cxn modelId="{8BF83D1A-C268-4C2F-AE28-F58C4193345E}" type="presParOf" srcId="{AC00ED16-5E7A-457A-9C1F-C08B91BB2C9B}" destId="{4B726548-0BDF-4D16-9E83-DD12D76F84FE}" srcOrd="0" destOrd="0" presId="urn:microsoft.com/office/officeart/2024/3/layout/verticalVisualTextBlock1"/>
    <dgm:cxn modelId="{05E7C357-A644-4528-8704-67ED03B23BE6}" type="presParOf" srcId="{AC00ED16-5E7A-457A-9C1F-C08B91BB2C9B}" destId="{41FDB9D3-95BF-4F17-B190-7533D440D8D9}" srcOrd="1" destOrd="0" presId="urn:microsoft.com/office/officeart/2024/3/layout/verticalVisualTextBlock1"/>
    <dgm:cxn modelId="{25FB2E20-2A53-4DFD-BA3C-176B97596D2C}" type="presParOf" srcId="{AC00ED16-5E7A-457A-9C1F-C08B91BB2C9B}" destId="{CFC4F238-4C2E-4024-9406-74E142676DCB}" srcOrd="2" destOrd="0" presId="urn:microsoft.com/office/officeart/2024/3/layout/verticalVisualTextBlock1"/>
    <dgm:cxn modelId="{11166540-1C3A-49D7-8306-5D502AE10F3D}" type="presParOf" srcId="{EC786BCF-A16C-424D-B621-1F10616FB07E}" destId="{771CFBB7-C031-4794-A5BC-A9338B6341D5}" srcOrd="3" destOrd="0" presId="urn:microsoft.com/office/officeart/2024/3/layout/verticalVisualTextBlock1"/>
    <dgm:cxn modelId="{B5700B1F-8A93-4EAF-BF51-C365DDC3AA63}" type="presParOf" srcId="{EC786BCF-A16C-424D-B621-1F10616FB07E}" destId="{838BD507-FB8F-4437-84F4-6D4C2E48F73E}" srcOrd="4" destOrd="0" presId="urn:microsoft.com/office/officeart/2024/3/layout/verticalVisualTextBlock1"/>
    <dgm:cxn modelId="{8263FA9B-DCBD-4A39-A21B-98529CADDB8C}" type="presParOf" srcId="{838BD507-FB8F-4437-84F4-6D4C2E48F73E}" destId="{8BB27C65-22DB-458C-9947-4158CC8A5499}" srcOrd="0" destOrd="0" presId="urn:microsoft.com/office/officeart/2024/3/layout/verticalVisualTextBlock1"/>
    <dgm:cxn modelId="{1354880C-836D-49BD-BA75-618A3260FECC}" type="presParOf" srcId="{838BD507-FB8F-4437-84F4-6D4C2E48F73E}" destId="{C238557F-3962-49B8-96EE-316D6B521130}" srcOrd="1" destOrd="0" presId="urn:microsoft.com/office/officeart/2024/3/layout/verticalVisualTextBlock1"/>
    <dgm:cxn modelId="{36B8B0C5-F49C-466E-9FDE-46ADA6BD717A}" type="presParOf" srcId="{838BD507-FB8F-4437-84F4-6D4C2E48F73E}" destId="{744CA5DD-E4BF-421B-BBA1-BCFD082E5E12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630AF9-9FE6-4C8A-89FF-42FE9ED3EFB3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17EFEC9-68BC-4B9B-9924-63F92DDBAA4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/>
            <a:t>Estudos de Casos Relevantes</a:t>
          </a:r>
        </a:p>
      </dgm:t>
    </dgm:pt>
    <dgm:pt modelId="{7F223999-881B-4262-BDD8-A9A5576E8279}" type="parTrans" cxnId="{8551C328-97A6-4F82-9955-F5F1F23EE18D}">
      <dgm:prSet/>
      <dgm:spPr/>
      <dgm:t>
        <a:bodyPr/>
        <a:lstStyle/>
        <a:p>
          <a:endParaRPr lang="pt-BR" sz="2400"/>
        </a:p>
      </dgm:t>
    </dgm:pt>
    <dgm:pt modelId="{385BAB11-56E9-4BC5-A177-4F47A0C35870}" type="sibTrans" cxnId="{8551C328-97A6-4F82-9955-F5F1F23EE18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pt-BR" sz="2400"/>
        </a:p>
      </dgm:t>
    </dgm:pt>
    <dgm:pt modelId="{50A82287-EBA8-4BFA-A7FE-29CC5A06CD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Casos reais mostram como estratégias inovadoras fortalecem o SUS e melhoram a saúde pública local.</a:t>
          </a:r>
        </a:p>
      </dgm:t>
    </dgm:pt>
    <dgm:pt modelId="{06C508ED-8314-4CB4-9B69-957703CC01D0}" type="parTrans" cxnId="{EF946AC4-B75C-4D3D-A10B-1148CB41D329}">
      <dgm:prSet/>
      <dgm:spPr/>
      <dgm:t>
        <a:bodyPr/>
        <a:lstStyle/>
        <a:p>
          <a:endParaRPr lang="pt-BR" sz="2400"/>
        </a:p>
      </dgm:t>
    </dgm:pt>
    <dgm:pt modelId="{84E52FC3-D7CD-4994-BCC6-1A10EBD843A0}" type="sibTrans" cxnId="{EF946AC4-B75C-4D3D-A10B-1148CB41D329}">
      <dgm:prSet/>
      <dgm:spPr/>
      <dgm:t>
        <a:bodyPr/>
        <a:lstStyle/>
        <a:p>
          <a:endParaRPr lang="pt-BR" sz="2400"/>
        </a:p>
      </dgm:t>
    </dgm:pt>
    <dgm:pt modelId="{B011835A-0C4E-4915-9346-D110F7C455B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/>
            <a:t>Gestão Eficiente</a:t>
          </a:r>
        </a:p>
      </dgm:t>
    </dgm:pt>
    <dgm:pt modelId="{D5F46AF5-E358-4C58-AE73-45DEBA68D72C}" type="parTrans" cxnId="{5BC909ED-D3BE-495F-9468-360C3C83672E}">
      <dgm:prSet/>
      <dgm:spPr/>
      <dgm:t>
        <a:bodyPr/>
        <a:lstStyle/>
        <a:p>
          <a:endParaRPr lang="pt-BR" sz="2400"/>
        </a:p>
      </dgm:t>
    </dgm:pt>
    <dgm:pt modelId="{9C1E668D-A66E-4F32-86D9-CF587CBD7B09}" type="sibTrans" cxnId="{5BC909ED-D3BE-495F-9468-360C3C83672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pt-BR" sz="2400"/>
        </a:p>
      </dgm:t>
    </dgm:pt>
    <dgm:pt modelId="{38D70085-21BE-4BB2-A2DF-9F85C7BA31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/>
            <a:t>Gestão eficiente é crucial para superar desafios e garantir resultados positivos no sistema público de saúde.</a:t>
          </a:r>
        </a:p>
      </dgm:t>
    </dgm:pt>
    <dgm:pt modelId="{63F34AFC-B1E8-4934-BF71-6731C7B7973A}" type="parTrans" cxnId="{02F330F4-8801-4BB3-9FDC-50F157207D8D}">
      <dgm:prSet/>
      <dgm:spPr/>
      <dgm:t>
        <a:bodyPr/>
        <a:lstStyle/>
        <a:p>
          <a:endParaRPr lang="pt-BR" sz="2400"/>
        </a:p>
      </dgm:t>
    </dgm:pt>
    <dgm:pt modelId="{2D6A1ADA-3E81-459C-8957-B63D9ECD51EB}" type="sibTrans" cxnId="{02F330F4-8801-4BB3-9FDC-50F157207D8D}">
      <dgm:prSet/>
      <dgm:spPr/>
      <dgm:t>
        <a:bodyPr/>
        <a:lstStyle/>
        <a:p>
          <a:endParaRPr lang="pt-BR" sz="2400"/>
        </a:p>
      </dgm:t>
    </dgm:pt>
    <dgm:pt modelId="{CC6543B5-610C-4B3F-B273-8FF61D46130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/>
            <a:t>Inovação em Saúde Pública</a:t>
          </a:r>
        </a:p>
      </dgm:t>
    </dgm:pt>
    <dgm:pt modelId="{4C68EECF-A00F-49FE-A447-7517E6E2E1C1}" type="parTrans" cxnId="{FB54201A-A794-43FB-8451-36E9F598B0EE}">
      <dgm:prSet/>
      <dgm:spPr/>
      <dgm:t>
        <a:bodyPr/>
        <a:lstStyle/>
        <a:p>
          <a:endParaRPr lang="pt-BR" sz="2400"/>
        </a:p>
      </dgm:t>
    </dgm:pt>
    <dgm:pt modelId="{28258E72-D553-42E1-B0F4-5B916C719BE3}" type="sibTrans" cxnId="{FB54201A-A794-43FB-8451-36E9F598B0EE}">
      <dgm:prSet/>
      <dgm:spPr/>
      <dgm:t>
        <a:bodyPr/>
        <a:lstStyle/>
        <a:p>
          <a:endParaRPr lang="pt-BR" sz="2400"/>
        </a:p>
      </dgm:t>
    </dgm:pt>
    <dgm:pt modelId="{E6D89CDA-6B4C-4071-87E6-E5C3A55BA4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/>
            <a:t>Inovações tecnológicas e organizacionais são chave para o progresso e fortalecimento do SUS.</a:t>
          </a:r>
        </a:p>
      </dgm:t>
    </dgm:pt>
    <dgm:pt modelId="{57C51E07-4D3C-4D90-9CE5-5083832BBDE4}" type="parTrans" cxnId="{2020F1EA-ACA9-41A4-A9A0-DCA8069DD37F}">
      <dgm:prSet/>
      <dgm:spPr/>
      <dgm:t>
        <a:bodyPr/>
        <a:lstStyle/>
        <a:p>
          <a:endParaRPr lang="pt-BR" sz="2400"/>
        </a:p>
      </dgm:t>
    </dgm:pt>
    <dgm:pt modelId="{2C4B09DD-2038-46A0-9AC7-15E19DE44011}" type="sibTrans" cxnId="{2020F1EA-ACA9-41A4-A9A0-DCA8069DD37F}">
      <dgm:prSet/>
      <dgm:spPr/>
      <dgm:t>
        <a:bodyPr/>
        <a:lstStyle/>
        <a:p>
          <a:endParaRPr lang="pt-BR" sz="2400"/>
        </a:p>
      </dgm:t>
    </dgm:pt>
    <dgm:pt modelId="{E56EF2A7-F1C8-4B35-89D2-D4D9C476B265}" type="pres">
      <dgm:prSet presAssocID="{6E630AF9-9FE6-4C8A-89FF-42FE9ED3EFB3}" presName="Root" presStyleCnt="0">
        <dgm:presLayoutVars>
          <dgm:dir/>
          <dgm:resizeHandles val="exact"/>
        </dgm:presLayoutVars>
      </dgm:prSet>
      <dgm:spPr/>
    </dgm:pt>
    <dgm:pt modelId="{C0748B71-A657-4FC5-8FBE-644C64C5F519}" type="pres">
      <dgm:prSet presAssocID="{B17EFEC9-68BC-4B9B-9924-63F92DDBAA49}" presName="Composite" presStyleCnt="0"/>
      <dgm:spPr/>
    </dgm:pt>
    <dgm:pt modelId="{69DD3C86-4DF9-4E90-9217-11886C21ED43}" type="pres">
      <dgm:prSet presAssocID="{B17EFEC9-68BC-4B9B-9924-63F92DDBAA49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" r="-2" b="31273"/>
          <a:stretch/>
        </a:blipFill>
      </dgm:spPr>
      <dgm:extLst>
        <a:ext uri="{E40237B7-FDA0-4F09-8148-C483321AD2D9}">
          <dgm14:cNvPr xmlns:dgm14="http://schemas.microsoft.com/office/drawing/2010/diagram" id="0" name="" descr="Doutor e enfermeira que olham o portátil"/>
        </a:ext>
      </dgm:extLst>
    </dgm:pt>
    <dgm:pt modelId="{1DC82AA9-9524-4622-8676-D69B466035B0}" type="pres">
      <dgm:prSet presAssocID="{B17EFEC9-68BC-4B9B-9924-63F92DDBAA49}" presName="Subtitle" presStyleLbl="revTx" presStyleIdx="0" presStyleCnt="6">
        <dgm:presLayoutVars>
          <dgm:chMax val="0"/>
          <dgm:bulletEnabled/>
        </dgm:presLayoutVars>
      </dgm:prSet>
      <dgm:spPr/>
    </dgm:pt>
    <dgm:pt modelId="{76ACF2C0-868E-4B14-9F25-DDD584C06D0F}" type="pres">
      <dgm:prSet presAssocID="{B17EFEC9-68BC-4B9B-9924-63F92DDBAA49}" presName="Description" presStyleLbl="revTx" presStyleIdx="1" presStyleCnt="6">
        <dgm:presLayoutVars>
          <dgm:bulletEnabled/>
        </dgm:presLayoutVars>
      </dgm:prSet>
      <dgm:spPr/>
    </dgm:pt>
    <dgm:pt modelId="{9AF6538A-2784-41A3-BE08-DC1BAC2EE5DC}" type="pres">
      <dgm:prSet presAssocID="{385BAB11-56E9-4BC5-A177-4F47A0C35870}" presName="sibTrans" presStyleLbl="sibTrans2D1" presStyleIdx="0" presStyleCnt="0"/>
      <dgm:spPr/>
    </dgm:pt>
    <dgm:pt modelId="{B4FF378A-7E1A-4D96-BF09-65CE24DDC27F}" type="pres">
      <dgm:prSet presAssocID="{B011835A-0C4E-4915-9346-D110F7C455B4}" presName="Composite" presStyleCnt="0"/>
      <dgm:spPr/>
    </dgm:pt>
    <dgm:pt modelId="{9BCD346C-27A4-480B-B0A0-B2CC6408E45B}" type="pres">
      <dgm:prSet presAssocID="{B011835A-0C4E-4915-9346-D110F7C455B4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2" b="3"/>
          <a:stretch/>
        </a:blipFill>
      </dgm:spPr>
      <dgm:extLst>
        <a:ext uri="{E40237B7-FDA0-4F09-8148-C483321AD2D9}">
          <dgm14:cNvPr xmlns:dgm14="http://schemas.microsoft.com/office/drawing/2010/diagram" id="0" name="" descr="Tiro de ângulo alto de um grupo de médicos olhando para o arquivo de um paciente juntos"/>
        </a:ext>
      </dgm:extLst>
    </dgm:pt>
    <dgm:pt modelId="{9B55C8B8-7866-47B9-A41C-2E26C75DAB8D}" type="pres">
      <dgm:prSet presAssocID="{B011835A-0C4E-4915-9346-D110F7C455B4}" presName="Subtitle" presStyleLbl="revTx" presStyleIdx="2" presStyleCnt="6">
        <dgm:presLayoutVars>
          <dgm:chMax val="0"/>
          <dgm:bulletEnabled/>
        </dgm:presLayoutVars>
      </dgm:prSet>
      <dgm:spPr/>
    </dgm:pt>
    <dgm:pt modelId="{8DACCAE0-20B8-4E78-AE89-CC6B3A486116}" type="pres">
      <dgm:prSet presAssocID="{B011835A-0C4E-4915-9346-D110F7C455B4}" presName="Description" presStyleLbl="revTx" presStyleIdx="3" presStyleCnt="6">
        <dgm:presLayoutVars>
          <dgm:bulletEnabled/>
        </dgm:presLayoutVars>
      </dgm:prSet>
      <dgm:spPr/>
    </dgm:pt>
    <dgm:pt modelId="{B8EC70EC-EFF6-4A0C-935B-8ADF0F40CC6C}" type="pres">
      <dgm:prSet presAssocID="{9C1E668D-A66E-4F32-86D9-CF587CBD7B09}" presName="sibTrans" presStyleLbl="sibTrans2D1" presStyleIdx="0" presStyleCnt="0"/>
      <dgm:spPr/>
    </dgm:pt>
    <dgm:pt modelId="{20C66264-E21E-4B88-B028-8700FDA91971}" type="pres">
      <dgm:prSet presAssocID="{CC6543B5-610C-4B3F-B273-8FF61D461309}" presName="Composite" presStyleCnt="0"/>
      <dgm:spPr/>
    </dgm:pt>
    <dgm:pt modelId="{81ECC204-3F8B-49DE-AA49-2833C431DD43}" type="pres">
      <dgm:prSet presAssocID="{CC6543B5-610C-4B3F-B273-8FF61D461309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5" r="4913" b="-2"/>
          <a:stretch/>
        </a:blipFill>
      </dgm:spPr>
      <dgm:extLst>
        <a:ext uri="{E40237B7-FDA0-4F09-8148-C483321AD2D9}">
          <dgm14:cNvPr xmlns:dgm14="http://schemas.microsoft.com/office/drawing/2010/diagram" id="0" name="" descr="Médico masculino sênior usando tablet digital e olhando para a câmera enquanto está em frente ao hospital."/>
        </a:ext>
      </dgm:extLst>
    </dgm:pt>
    <dgm:pt modelId="{628F3529-6FDD-4AA5-BC69-95F80E3332E4}" type="pres">
      <dgm:prSet presAssocID="{CC6543B5-610C-4B3F-B273-8FF61D461309}" presName="Subtitle" presStyleLbl="revTx" presStyleIdx="4" presStyleCnt="6">
        <dgm:presLayoutVars>
          <dgm:chMax val="0"/>
          <dgm:bulletEnabled/>
        </dgm:presLayoutVars>
      </dgm:prSet>
      <dgm:spPr/>
    </dgm:pt>
    <dgm:pt modelId="{0ED99A90-2E7F-4D4B-AACD-6764E1894BD6}" type="pres">
      <dgm:prSet presAssocID="{CC6543B5-610C-4B3F-B273-8FF61D461309}" presName="Description" presStyleLbl="revTx" presStyleIdx="5" presStyleCnt="6">
        <dgm:presLayoutVars>
          <dgm:bulletEnabled/>
        </dgm:presLayoutVars>
      </dgm:prSet>
      <dgm:spPr/>
    </dgm:pt>
  </dgm:ptLst>
  <dgm:cxnLst>
    <dgm:cxn modelId="{F66A3112-AEDF-4191-99A0-982BC879FB68}" type="presOf" srcId="{50A82287-EBA8-4BFA-A7FE-29CC5A06CDF9}" destId="{76ACF2C0-868E-4B14-9F25-DDD584C06D0F}" srcOrd="0" destOrd="0" presId="urn:microsoft.com/office/officeart/2024/3/layout/verticalVisualTextBlock1"/>
    <dgm:cxn modelId="{FB54201A-A794-43FB-8451-36E9F598B0EE}" srcId="{6E630AF9-9FE6-4C8A-89FF-42FE9ED3EFB3}" destId="{CC6543B5-610C-4B3F-B273-8FF61D461309}" srcOrd="2" destOrd="0" parTransId="{4C68EECF-A00F-49FE-A447-7517E6E2E1C1}" sibTransId="{28258E72-D553-42E1-B0F4-5B916C719BE3}"/>
    <dgm:cxn modelId="{461EE41C-0645-4530-80B0-0F46AD29A6C7}" type="presOf" srcId="{9C1E668D-A66E-4F32-86D9-CF587CBD7B09}" destId="{B8EC70EC-EFF6-4A0C-935B-8ADF0F40CC6C}" srcOrd="0" destOrd="0" presId="urn:microsoft.com/office/officeart/2024/3/layout/verticalVisualTextBlock1"/>
    <dgm:cxn modelId="{EC10C824-151F-487A-93A7-5CB9BCAA7C61}" type="presOf" srcId="{B011835A-0C4E-4915-9346-D110F7C455B4}" destId="{9B55C8B8-7866-47B9-A41C-2E26C75DAB8D}" srcOrd="0" destOrd="0" presId="urn:microsoft.com/office/officeart/2024/3/layout/verticalVisualTextBlock1"/>
    <dgm:cxn modelId="{8551C328-97A6-4F82-9955-F5F1F23EE18D}" srcId="{6E630AF9-9FE6-4C8A-89FF-42FE9ED3EFB3}" destId="{B17EFEC9-68BC-4B9B-9924-63F92DDBAA49}" srcOrd="0" destOrd="0" parTransId="{7F223999-881B-4262-BDD8-A9A5576E8279}" sibTransId="{385BAB11-56E9-4BC5-A177-4F47A0C35870}"/>
    <dgm:cxn modelId="{3B41D26A-881E-4504-B167-40A6BEA53283}" type="presOf" srcId="{CC6543B5-610C-4B3F-B273-8FF61D461309}" destId="{628F3529-6FDD-4AA5-BC69-95F80E3332E4}" srcOrd="0" destOrd="0" presId="urn:microsoft.com/office/officeart/2024/3/layout/verticalVisualTextBlock1"/>
    <dgm:cxn modelId="{12CDDC77-AE45-45E8-8980-3B41C1BD7456}" type="presOf" srcId="{E6D89CDA-6B4C-4071-87E6-E5C3A55BA438}" destId="{0ED99A90-2E7F-4D4B-AACD-6764E1894BD6}" srcOrd="0" destOrd="0" presId="urn:microsoft.com/office/officeart/2024/3/layout/verticalVisualTextBlock1"/>
    <dgm:cxn modelId="{E7E9177A-D43D-4BE1-928C-A64FBFA484CF}" type="presOf" srcId="{38D70085-21BE-4BB2-A2DF-9F85C7BA317C}" destId="{8DACCAE0-20B8-4E78-AE89-CC6B3A486116}" srcOrd="0" destOrd="0" presId="urn:microsoft.com/office/officeart/2024/3/layout/verticalVisualTextBlock1"/>
    <dgm:cxn modelId="{E778F47E-E792-49C3-8BC9-506DA2EAFBDB}" type="presOf" srcId="{385BAB11-56E9-4BC5-A177-4F47A0C35870}" destId="{9AF6538A-2784-41A3-BE08-DC1BAC2EE5DC}" srcOrd="0" destOrd="0" presId="urn:microsoft.com/office/officeart/2024/3/layout/verticalVisualTextBlock1"/>
    <dgm:cxn modelId="{311557A0-D336-4759-8E74-31A313B12EE3}" type="presOf" srcId="{6E630AF9-9FE6-4C8A-89FF-42FE9ED3EFB3}" destId="{E56EF2A7-F1C8-4B35-89D2-D4D9C476B265}" srcOrd="0" destOrd="0" presId="urn:microsoft.com/office/officeart/2024/3/layout/verticalVisualTextBlock1"/>
    <dgm:cxn modelId="{EF946AC4-B75C-4D3D-A10B-1148CB41D329}" srcId="{B17EFEC9-68BC-4B9B-9924-63F92DDBAA49}" destId="{50A82287-EBA8-4BFA-A7FE-29CC5A06CDF9}" srcOrd="0" destOrd="0" parTransId="{06C508ED-8314-4CB4-9B69-957703CC01D0}" sibTransId="{84E52FC3-D7CD-4994-BCC6-1A10EBD843A0}"/>
    <dgm:cxn modelId="{A3D72DE2-7BF9-4DA2-BC72-7214FF0D5CA2}" type="presOf" srcId="{B17EFEC9-68BC-4B9B-9924-63F92DDBAA49}" destId="{1DC82AA9-9524-4622-8676-D69B466035B0}" srcOrd="0" destOrd="0" presId="urn:microsoft.com/office/officeart/2024/3/layout/verticalVisualTextBlock1"/>
    <dgm:cxn modelId="{2020F1EA-ACA9-41A4-A9A0-DCA8069DD37F}" srcId="{CC6543B5-610C-4B3F-B273-8FF61D461309}" destId="{E6D89CDA-6B4C-4071-87E6-E5C3A55BA438}" srcOrd="0" destOrd="0" parTransId="{57C51E07-4D3C-4D90-9CE5-5083832BBDE4}" sibTransId="{2C4B09DD-2038-46A0-9AC7-15E19DE44011}"/>
    <dgm:cxn modelId="{5BC909ED-D3BE-495F-9468-360C3C83672E}" srcId="{6E630AF9-9FE6-4C8A-89FF-42FE9ED3EFB3}" destId="{B011835A-0C4E-4915-9346-D110F7C455B4}" srcOrd="1" destOrd="0" parTransId="{D5F46AF5-E358-4C58-AE73-45DEBA68D72C}" sibTransId="{9C1E668D-A66E-4F32-86D9-CF587CBD7B09}"/>
    <dgm:cxn modelId="{02F330F4-8801-4BB3-9FDC-50F157207D8D}" srcId="{B011835A-0C4E-4915-9346-D110F7C455B4}" destId="{38D70085-21BE-4BB2-A2DF-9F85C7BA317C}" srcOrd="0" destOrd="0" parTransId="{63F34AFC-B1E8-4934-BF71-6731C7B7973A}" sibTransId="{2D6A1ADA-3E81-459C-8957-B63D9ECD51EB}"/>
    <dgm:cxn modelId="{820FF405-A4FF-4857-9321-0AAB248509EC}" type="presParOf" srcId="{E56EF2A7-F1C8-4B35-89D2-D4D9C476B265}" destId="{C0748B71-A657-4FC5-8FBE-644C64C5F519}" srcOrd="0" destOrd="0" presId="urn:microsoft.com/office/officeart/2024/3/layout/verticalVisualTextBlock1"/>
    <dgm:cxn modelId="{B97FA230-BA53-4E2F-A646-8EC06938E0C0}" type="presParOf" srcId="{C0748B71-A657-4FC5-8FBE-644C64C5F519}" destId="{69DD3C86-4DF9-4E90-9217-11886C21ED43}" srcOrd="0" destOrd="0" presId="urn:microsoft.com/office/officeart/2024/3/layout/verticalVisualTextBlock1"/>
    <dgm:cxn modelId="{F5406553-E1BF-4023-B892-B3A2653A250D}" type="presParOf" srcId="{C0748B71-A657-4FC5-8FBE-644C64C5F519}" destId="{1DC82AA9-9524-4622-8676-D69B466035B0}" srcOrd="1" destOrd="0" presId="urn:microsoft.com/office/officeart/2024/3/layout/verticalVisualTextBlock1"/>
    <dgm:cxn modelId="{0B747EA4-5A9A-4624-AD38-761F39254AAA}" type="presParOf" srcId="{C0748B71-A657-4FC5-8FBE-644C64C5F519}" destId="{76ACF2C0-868E-4B14-9F25-DDD584C06D0F}" srcOrd="2" destOrd="0" presId="urn:microsoft.com/office/officeart/2024/3/layout/verticalVisualTextBlock1"/>
    <dgm:cxn modelId="{4300DC06-3948-46D0-B4E3-43640D4DD41D}" type="presParOf" srcId="{E56EF2A7-F1C8-4B35-89D2-D4D9C476B265}" destId="{9AF6538A-2784-41A3-BE08-DC1BAC2EE5DC}" srcOrd="1" destOrd="0" presId="urn:microsoft.com/office/officeart/2024/3/layout/verticalVisualTextBlock1"/>
    <dgm:cxn modelId="{515E521A-6B92-43A4-8A0E-9C7AE77F128C}" type="presParOf" srcId="{E56EF2A7-F1C8-4B35-89D2-D4D9C476B265}" destId="{B4FF378A-7E1A-4D96-BF09-65CE24DDC27F}" srcOrd="2" destOrd="0" presId="urn:microsoft.com/office/officeart/2024/3/layout/verticalVisualTextBlock1"/>
    <dgm:cxn modelId="{8D2BFF58-3C04-46BA-830A-6C13C7A67FD6}" type="presParOf" srcId="{B4FF378A-7E1A-4D96-BF09-65CE24DDC27F}" destId="{9BCD346C-27A4-480B-B0A0-B2CC6408E45B}" srcOrd="0" destOrd="0" presId="urn:microsoft.com/office/officeart/2024/3/layout/verticalVisualTextBlock1"/>
    <dgm:cxn modelId="{83F25623-F39F-4DEB-A34C-B0C004E71F88}" type="presParOf" srcId="{B4FF378A-7E1A-4D96-BF09-65CE24DDC27F}" destId="{9B55C8B8-7866-47B9-A41C-2E26C75DAB8D}" srcOrd="1" destOrd="0" presId="urn:microsoft.com/office/officeart/2024/3/layout/verticalVisualTextBlock1"/>
    <dgm:cxn modelId="{7E829087-3A6E-4D16-8474-1C65D9AB96D8}" type="presParOf" srcId="{B4FF378A-7E1A-4D96-BF09-65CE24DDC27F}" destId="{8DACCAE0-20B8-4E78-AE89-CC6B3A486116}" srcOrd="2" destOrd="0" presId="urn:microsoft.com/office/officeart/2024/3/layout/verticalVisualTextBlock1"/>
    <dgm:cxn modelId="{431272A9-B62E-46D0-88D6-AC6D99643A2D}" type="presParOf" srcId="{E56EF2A7-F1C8-4B35-89D2-D4D9C476B265}" destId="{B8EC70EC-EFF6-4A0C-935B-8ADF0F40CC6C}" srcOrd="3" destOrd="0" presId="urn:microsoft.com/office/officeart/2024/3/layout/verticalVisualTextBlock1"/>
    <dgm:cxn modelId="{8E47BDD5-7410-441C-A9B1-32D946D46DF0}" type="presParOf" srcId="{E56EF2A7-F1C8-4B35-89D2-D4D9C476B265}" destId="{20C66264-E21E-4B88-B028-8700FDA91971}" srcOrd="4" destOrd="0" presId="urn:microsoft.com/office/officeart/2024/3/layout/verticalVisualTextBlock1"/>
    <dgm:cxn modelId="{98889182-764C-4C0C-8153-D393BD1A945D}" type="presParOf" srcId="{20C66264-E21E-4B88-B028-8700FDA91971}" destId="{81ECC204-3F8B-49DE-AA49-2833C431DD43}" srcOrd="0" destOrd="0" presId="urn:microsoft.com/office/officeart/2024/3/layout/verticalVisualTextBlock1"/>
    <dgm:cxn modelId="{6436B107-A9DB-4169-AA20-4C37DCF19EEE}" type="presParOf" srcId="{20C66264-E21E-4B88-B028-8700FDA91971}" destId="{628F3529-6FDD-4AA5-BC69-95F80E3332E4}" srcOrd="1" destOrd="0" presId="urn:microsoft.com/office/officeart/2024/3/layout/verticalVisualTextBlock1"/>
    <dgm:cxn modelId="{2D856656-7CBE-489B-8C17-639CA79F9EB0}" type="presParOf" srcId="{20C66264-E21E-4B88-B028-8700FDA91971}" destId="{0ED99A90-2E7F-4D4B-AACD-6764E1894BD6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38F18B-5743-4384-A5C1-EFBAAAF55577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505ED9-4246-4CED-A7CA-617ED267963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 err="1"/>
            <a:t>Complexidade</a:t>
          </a:r>
          <a:r>
            <a:rPr lang="en-US" sz="2400" dirty="0"/>
            <a:t> do SUS</a:t>
          </a:r>
        </a:p>
      </dgm:t>
    </dgm:pt>
    <dgm:pt modelId="{0149417F-F5AC-4777-9B61-1EE0007A5F73}" type="parTrans" cxnId="{62B77C4E-DFFA-4308-A609-6ABCA21D0C28}">
      <dgm:prSet/>
      <dgm:spPr/>
      <dgm:t>
        <a:bodyPr/>
        <a:lstStyle/>
        <a:p>
          <a:endParaRPr lang="en-US" sz="2400"/>
        </a:p>
      </dgm:t>
    </dgm:pt>
    <dgm:pt modelId="{E27C4339-CA21-47D5-954A-8D4608574BAE}" type="sibTrans" cxnId="{62B77C4E-DFFA-4308-A609-6ABCA21D0C2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400"/>
        </a:p>
      </dgm:t>
    </dgm:pt>
    <dgm:pt modelId="{85A6DC9A-A887-47F1-9C74-02B8645993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O SUS é um sistema de saúde público complexo que atende a toda população brasileira.</a:t>
          </a:r>
        </a:p>
      </dgm:t>
    </dgm:pt>
    <dgm:pt modelId="{BAE88F2F-6C47-464E-8FC9-D1B100E3E990}" type="parTrans" cxnId="{B80B21BC-AD7D-4A47-A441-E53B718D30BF}">
      <dgm:prSet/>
      <dgm:spPr/>
      <dgm:t>
        <a:bodyPr/>
        <a:lstStyle/>
        <a:p>
          <a:endParaRPr lang="en-US" sz="2400"/>
        </a:p>
      </dgm:t>
    </dgm:pt>
    <dgm:pt modelId="{D66C46AF-7F74-436C-B160-3BF267DA3428}" type="sibTrans" cxnId="{B80B21BC-AD7D-4A47-A441-E53B718D30BF}">
      <dgm:prSet/>
      <dgm:spPr/>
      <dgm:t>
        <a:bodyPr/>
        <a:lstStyle/>
        <a:p>
          <a:endParaRPr lang="en-US" sz="2400"/>
        </a:p>
      </dgm:t>
    </dgm:pt>
    <dgm:pt modelId="{5A355D1E-9F4D-4E0F-AA46-465EFCBC1BD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/>
            <a:t>Desafios e Oportunidades</a:t>
          </a:r>
        </a:p>
      </dgm:t>
    </dgm:pt>
    <dgm:pt modelId="{19805E90-4F0A-48FF-AB64-E53517BC0641}" type="parTrans" cxnId="{BFD924F6-80F6-4354-B547-5443CBD90BFA}">
      <dgm:prSet/>
      <dgm:spPr/>
      <dgm:t>
        <a:bodyPr/>
        <a:lstStyle/>
        <a:p>
          <a:endParaRPr lang="en-US" sz="2400"/>
        </a:p>
      </dgm:t>
    </dgm:pt>
    <dgm:pt modelId="{E6380877-C3F8-436A-9ACC-53D66CABC7C8}" type="sibTrans" cxnId="{BFD924F6-80F6-4354-B547-5443CBD90BF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400"/>
        </a:p>
      </dgm:t>
    </dgm:pt>
    <dgm:pt modelId="{64B78FDD-8AA0-4038-AFD2-ADC62E4677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O sistema enfrenta desafios significativos, mas também possui amplas oportunidades para inovação e fortalecimento.</a:t>
          </a:r>
        </a:p>
      </dgm:t>
    </dgm:pt>
    <dgm:pt modelId="{D84344A9-EA2C-4866-922A-961ECE1F779E}" type="parTrans" cxnId="{75D0B6D4-7CF5-42C8-BA27-A53B2319561A}">
      <dgm:prSet/>
      <dgm:spPr/>
      <dgm:t>
        <a:bodyPr/>
        <a:lstStyle/>
        <a:p>
          <a:endParaRPr lang="en-US" sz="2400"/>
        </a:p>
      </dgm:t>
    </dgm:pt>
    <dgm:pt modelId="{8019E14E-B534-4FA7-A69C-8DC2565FBBAE}" type="sibTrans" cxnId="{75D0B6D4-7CF5-42C8-BA27-A53B2319561A}">
      <dgm:prSet/>
      <dgm:spPr/>
      <dgm:t>
        <a:bodyPr/>
        <a:lstStyle/>
        <a:p>
          <a:endParaRPr lang="en-US" sz="2400"/>
        </a:p>
      </dgm:t>
    </dgm:pt>
    <dgm:pt modelId="{DA1B98DF-73AA-44DA-B4CD-CEC20717A25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/>
            <a:t>Compromisso e Melhoria</a:t>
          </a:r>
        </a:p>
      </dgm:t>
    </dgm:pt>
    <dgm:pt modelId="{CE6003F4-A4B8-4CED-887E-2ADA21E52C53}" type="parTrans" cxnId="{88DBF137-DE8E-4765-BAE5-4B0ADF0823C3}">
      <dgm:prSet/>
      <dgm:spPr/>
      <dgm:t>
        <a:bodyPr/>
        <a:lstStyle/>
        <a:p>
          <a:endParaRPr lang="en-US" sz="2400"/>
        </a:p>
      </dgm:t>
    </dgm:pt>
    <dgm:pt modelId="{6C5B3ABD-6C48-4E85-8E9E-E12AD5E5D3F9}" type="sibTrans" cxnId="{88DBF137-DE8E-4765-BAE5-4B0ADF0823C3}">
      <dgm:prSet/>
      <dgm:spPr/>
      <dgm:t>
        <a:bodyPr/>
        <a:lstStyle/>
        <a:p>
          <a:endParaRPr lang="en-US" sz="2400"/>
        </a:p>
      </dgm:t>
    </dgm:pt>
    <dgm:pt modelId="{5DB3AF11-D2A3-45CB-9643-B0F6AEEB09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A melhoria contínua e o compromisso coletivo são essenciais para garantir acesso universal e qualidade no SUS.</a:t>
          </a:r>
        </a:p>
      </dgm:t>
    </dgm:pt>
    <dgm:pt modelId="{2E8B1D94-1682-4EC0-93C8-1E6160381488}" type="parTrans" cxnId="{DB639D42-7119-4124-A789-6AD1EB03B07E}">
      <dgm:prSet/>
      <dgm:spPr/>
      <dgm:t>
        <a:bodyPr/>
        <a:lstStyle/>
        <a:p>
          <a:endParaRPr lang="en-US" sz="2400"/>
        </a:p>
      </dgm:t>
    </dgm:pt>
    <dgm:pt modelId="{D3E928D4-6FF3-447F-828E-A0C311BD3FBD}" type="sibTrans" cxnId="{DB639D42-7119-4124-A789-6AD1EB03B07E}">
      <dgm:prSet/>
      <dgm:spPr/>
      <dgm:t>
        <a:bodyPr/>
        <a:lstStyle/>
        <a:p>
          <a:endParaRPr lang="en-US" sz="2400"/>
        </a:p>
      </dgm:t>
    </dgm:pt>
    <dgm:pt modelId="{57904E95-875C-4315-9163-1FEC00E4D45C}" type="pres">
      <dgm:prSet presAssocID="{3B38F18B-5743-4384-A5C1-EFBAAAF55577}" presName="Name0" presStyleCnt="0">
        <dgm:presLayoutVars>
          <dgm:dir/>
          <dgm:resizeHandles val="exact"/>
        </dgm:presLayoutVars>
      </dgm:prSet>
      <dgm:spPr/>
    </dgm:pt>
    <dgm:pt modelId="{882037E5-3C54-42FF-BAFB-33098A98C3D3}" type="pres">
      <dgm:prSet presAssocID="{80505ED9-4246-4CED-A7CA-617ED2679637}" presName="compNode" presStyleCnt="0"/>
      <dgm:spPr/>
    </dgm:pt>
    <dgm:pt modelId="{1848F468-59C2-4A24-8117-9197372B2023}" type="pres">
      <dgm:prSet presAssocID="{80505ED9-4246-4CED-A7CA-617ED2679637}" presName="pictRect" presStyleLbl="revTx" presStyleIdx="0" presStyleCnt="6">
        <dgm:presLayoutVars>
          <dgm:chMax val="0"/>
          <dgm:bulletEnabled/>
        </dgm:presLayoutVars>
      </dgm:prSet>
      <dgm:spPr/>
    </dgm:pt>
    <dgm:pt modelId="{7BAEC614-CC8D-43C8-8B30-6A585DBCE889}" type="pres">
      <dgm:prSet presAssocID="{80505ED9-4246-4CED-A7CA-617ED2679637}" presName="textRect" presStyleLbl="revTx" presStyleIdx="1" presStyleCnt="6">
        <dgm:presLayoutVars>
          <dgm:bulletEnabled/>
        </dgm:presLayoutVars>
      </dgm:prSet>
      <dgm:spPr/>
    </dgm:pt>
    <dgm:pt modelId="{D891B1C8-BD77-44AE-A37B-143BAF3914B9}" type="pres">
      <dgm:prSet presAssocID="{E27C4339-CA21-47D5-954A-8D4608574BAE}" presName="sibTrans" presStyleLbl="sibTrans2D1" presStyleIdx="0" presStyleCnt="0"/>
      <dgm:spPr/>
    </dgm:pt>
    <dgm:pt modelId="{EF664B85-D18B-425B-9D2C-6C762D67DF3D}" type="pres">
      <dgm:prSet presAssocID="{5A355D1E-9F4D-4E0F-AA46-465EFCBC1BD6}" presName="compNode" presStyleCnt="0"/>
      <dgm:spPr/>
    </dgm:pt>
    <dgm:pt modelId="{A18124B5-7CFE-4DCC-B05D-E67470BE6A36}" type="pres">
      <dgm:prSet presAssocID="{5A355D1E-9F4D-4E0F-AA46-465EFCBC1BD6}" presName="pictRect" presStyleLbl="revTx" presStyleIdx="2" presStyleCnt="6">
        <dgm:presLayoutVars>
          <dgm:chMax val="0"/>
          <dgm:bulletEnabled/>
        </dgm:presLayoutVars>
      </dgm:prSet>
      <dgm:spPr/>
    </dgm:pt>
    <dgm:pt modelId="{7E8C3EC1-4715-4C7F-A722-F120BFEDBCB8}" type="pres">
      <dgm:prSet presAssocID="{5A355D1E-9F4D-4E0F-AA46-465EFCBC1BD6}" presName="textRect" presStyleLbl="revTx" presStyleIdx="3" presStyleCnt="6">
        <dgm:presLayoutVars>
          <dgm:bulletEnabled/>
        </dgm:presLayoutVars>
      </dgm:prSet>
      <dgm:spPr/>
    </dgm:pt>
    <dgm:pt modelId="{0AEDDA52-56F5-4034-9DF0-64082A4C22F3}" type="pres">
      <dgm:prSet presAssocID="{E6380877-C3F8-436A-9ACC-53D66CABC7C8}" presName="sibTrans" presStyleLbl="sibTrans2D1" presStyleIdx="0" presStyleCnt="0"/>
      <dgm:spPr/>
    </dgm:pt>
    <dgm:pt modelId="{094F16C9-557A-48C6-BCE6-4DC2F2AFBC74}" type="pres">
      <dgm:prSet presAssocID="{DA1B98DF-73AA-44DA-B4CD-CEC20717A254}" presName="compNode" presStyleCnt="0"/>
      <dgm:spPr/>
    </dgm:pt>
    <dgm:pt modelId="{4C846B20-C172-42C2-B5FF-E07268C3FF71}" type="pres">
      <dgm:prSet presAssocID="{DA1B98DF-73AA-44DA-B4CD-CEC20717A254}" presName="pictRect" presStyleLbl="revTx" presStyleIdx="4" presStyleCnt="6">
        <dgm:presLayoutVars>
          <dgm:chMax val="0"/>
          <dgm:bulletEnabled/>
        </dgm:presLayoutVars>
      </dgm:prSet>
      <dgm:spPr/>
    </dgm:pt>
    <dgm:pt modelId="{630B563F-7271-4B49-B411-CAB2C02CA7D1}" type="pres">
      <dgm:prSet presAssocID="{DA1B98DF-73AA-44DA-B4CD-CEC20717A254}" presName="textRect" presStyleLbl="revTx" presStyleIdx="5" presStyleCnt="6">
        <dgm:presLayoutVars>
          <dgm:bulletEnabled/>
        </dgm:presLayoutVars>
      </dgm:prSet>
      <dgm:spPr/>
    </dgm:pt>
  </dgm:ptLst>
  <dgm:cxnLst>
    <dgm:cxn modelId="{DFDAB207-4DAF-4161-8579-B311ABCE7831}" type="presOf" srcId="{85A6DC9A-A887-47F1-9C74-02B86459930C}" destId="{7BAEC614-CC8D-43C8-8B30-6A585DBCE889}" srcOrd="0" destOrd="0" presId="urn:microsoft.com/office/officeart/2024/3/layout/hArchList1"/>
    <dgm:cxn modelId="{294ABC10-1349-4D17-9EA6-B58DF97A793D}" type="presOf" srcId="{E27C4339-CA21-47D5-954A-8D4608574BAE}" destId="{D891B1C8-BD77-44AE-A37B-143BAF3914B9}" srcOrd="0" destOrd="0" presId="urn:microsoft.com/office/officeart/2024/3/layout/hArchList1"/>
    <dgm:cxn modelId="{88DBF137-DE8E-4765-BAE5-4B0ADF0823C3}" srcId="{3B38F18B-5743-4384-A5C1-EFBAAAF55577}" destId="{DA1B98DF-73AA-44DA-B4CD-CEC20717A254}" srcOrd="2" destOrd="0" parTransId="{CE6003F4-A4B8-4CED-887E-2ADA21E52C53}" sibTransId="{6C5B3ABD-6C48-4E85-8E9E-E12AD5E5D3F9}"/>
    <dgm:cxn modelId="{DB639D42-7119-4124-A789-6AD1EB03B07E}" srcId="{DA1B98DF-73AA-44DA-B4CD-CEC20717A254}" destId="{5DB3AF11-D2A3-45CB-9643-B0F6AEEB09E6}" srcOrd="0" destOrd="0" parTransId="{2E8B1D94-1682-4EC0-93C8-1E6160381488}" sibTransId="{D3E928D4-6FF3-447F-828E-A0C311BD3FBD}"/>
    <dgm:cxn modelId="{0E314944-58E8-4AA9-B7AA-92911F700A7A}" type="presOf" srcId="{DA1B98DF-73AA-44DA-B4CD-CEC20717A254}" destId="{4C846B20-C172-42C2-B5FF-E07268C3FF71}" srcOrd="0" destOrd="0" presId="urn:microsoft.com/office/officeart/2024/3/layout/hArchList1"/>
    <dgm:cxn modelId="{5064B545-828A-488E-BD43-47182F2B75C5}" type="presOf" srcId="{E6380877-C3F8-436A-9ACC-53D66CABC7C8}" destId="{0AEDDA52-56F5-4034-9DF0-64082A4C22F3}" srcOrd="0" destOrd="0" presId="urn:microsoft.com/office/officeart/2024/3/layout/hArchList1"/>
    <dgm:cxn modelId="{62B77C4E-DFFA-4308-A609-6ABCA21D0C28}" srcId="{3B38F18B-5743-4384-A5C1-EFBAAAF55577}" destId="{80505ED9-4246-4CED-A7CA-617ED2679637}" srcOrd="0" destOrd="0" parTransId="{0149417F-F5AC-4777-9B61-1EE0007A5F73}" sibTransId="{E27C4339-CA21-47D5-954A-8D4608574BAE}"/>
    <dgm:cxn modelId="{8E8C0190-D998-4218-AA41-0B2FC91BADC6}" type="presOf" srcId="{5DB3AF11-D2A3-45CB-9643-B0F6AEEB09E6}" destId="{630B563F-7271-4B49-B411-CAB2C02CA7D1}" srcOrd="0" destOrd="0" presId="urn:microsoft.com/office/officeart/2024/3/layout/hArchList1"/>
    <dgm:cxn modelId="{04D6EE91-F487-45D2-A301-BC706FA425C3}" type="presOf" srcId="{64B78FDD-8AA0-4038-AFD2-ADC62E4677D7}" destId="{7E8C3EC1-4715-4C7F-A722-F120BFEDBCB8}" srcOrd="0" destOrd="0" presId="urn:microsoft.com/office/officeart/2024/3/layout/hArchList1"/>
    <dgm:cxn modelId="{08F365AB-14A0-4DE4-B91E-7D8C9EFB9D3F}" type="presOf" srcId="{80505ED9-4246-4CED-A7CA-617ED2679637}" destId="{1848F468-59C2-4A24-8117-9197372B2023}" srcOrd="0" destOrd="0" presId="urn:microsoft.com/office/officeart/2024/3/layout/hArchList1"/>
    <dgm:cxn modelId="{B80B21BC-AD7D-4A47-A441-E53B718D30BF}" srcId="{80505ED9-4246-4CED-A7CA-617ED2679637}" destId="{85A6DC9A-A887-47F1-9C74-02B86459930C}" srcOrd="0" destOrd="0" parTransId="{BAE88F2F-6C47-464E-8FC9-D1B100E3E990}" sibTransId="{D66C46AF-7F74-436C-B160-3BF267DA3428}"/>
    <dgm:cxn modelId="{46ACCBC5-D602-4439-809A-0B2165348224}" type="presOf" srcId="{5A355D1E-9F4D-4E0F-AA46-465EFCBC1BD6}" destId="{A18124B5-7CFE-4DCC-B05D-E67470BE6A36}" srcOrd="0" destOrd="0" presId="urn:microsoft.com/office/officeart/2024/3/layout/hArchList1"/>
    <dgm:cxn modelId="{75D0B6D4-7CF5-42C8-BA27-A53B2319561A}" srcId="{5A355D1E-9F4D-4E0F-AA46-465EFCBC1BD6}" destId="{64B78FDD-8AA0-4038-AFD2-ADC62E4677D7}" srcOrd="0" destOrd="0" parTransId="{D84344A9-EA2C-4866-922A-961ECE1F779E}" sibTransId="{8019E14E-B534-4FA7-A69C-8DC2565FBBAE}"/>
    <dgm:cxn modelId="{C68D00F0-E1D8-4BA3-9C31-410A69343134}" type="presOf" srcId="{3B38F18B-5743-4384-A5C1-EFBAAAF55577}" destId="{57904E95-875C-4315-9163-1FEC00E4D45C}" srcOrd="0" destOrd="0" presId="urn:microsoft.com/office/officeart/2024/3/layout/hArchList1"/>
    <dgm:cxn modelId="{BFD924F6-80F6-4354-B547-5443CBD90BFA}" srcId="{3B38F18B-5743-4384-A5C1-EFBAAAF55577}" destId="{5A355D1E-9F4D-4E0F-AA46-465EFCBC1BD6}" srcOrd="1" destOrd="0" parTransId="{19805E90-4F0A-48FF-AB64-E53517BC0641}" sibTransId="{E6380877-C3F8-436A-9ACC-53D66CABC7C8}"/>
    <dgm:cxn modelId="{FD379AF2-94C8-4B0F-8F73-48A6154102E6}" type="presParOf" srcId="{57904E95-875C-4315-9163-1FEC00E4D45C}" destId="{882037E5-3C54-42FF-BAFB-33098A98C3D3}" srcOrd="0" destOrd="0" presId="urn:microsoft.com/office/officeart/2024/3/layout/hArchList1"/>
    <dgm:cxn modelId="{3BEAA85E-999A-42FA-AC13-7C534AEAC747}" type="presParOf" srcId="{882037E5-3C54-42FF-BAFB-33098A98C3D3}" destId="{1848F468-59C2-4A24-8117-9197372B2023}" srcOrd="0" destOrd="0" presId="urn:microsoft.com/office/officeart/2024/3/layout/hArchList1"/>
    <dgm:cxn modelId="{1E624046-8959-487A-BAD2-F5A557D13458}" type="presParOf" srcId="{882037E5-3C54-42FF-BAFB-33098A98C3D3}" destId="{7BAEC614-CC8D-43C8-8B30-6A585DBCE889}" srcOrd="1" destOrd="0" presId="urn:microsoft.com/office/officeart/2024/3/layout/hArchList1"/>
    <dgm:cxn modelId="{3B7601D1-4EA5-4FBD-8F51-22267FA413F5}" type="presParOf" srcId="{57904E95-875C-4315-9163-1FEC00E4D45C}" destId="{D891B1C8-BD77-44AE-A37B-143BAF3914B9}" srcOrd="1" destOrd="0" presId="urn:microsoft.com/office/officeart/2024/3/layout/hArchList1"/>
    <dgm:cxn modelId="{01D74EB7-F2B1-4AFC-8CA1-637173F76669}" type="presParOf" srcId="{57904E95-875C-4315-9163-1FEC00E4D45C}" destId="{EF664B85-D18B-425B-9D2C-6C762D67DF3D}" srcOrd="2" destOrd="0" presId="urn:microsoft.com/office/officeart/2024/3/layout/hArchList1"/>
    <dgm:cxn modelId="{D8D1D523-3863-412D-9E3B-D13F67391E52}" type="presParOf" srcId="{EF664B85-D18B-425B-9D2C-6C762D67DF3D}" destId="{A18124B5-7CFE-4DCC-B05D-E67470BE6A36}" srcOrd="0" destOrd="0" presId="urn:microsoft.com/office/officeart/2024/3/layout/hArchList1"/>
    <dgm:cxn modelId="{5409CDF1-0A1D-4911-B3C4-5189BAB2594A}" type="presParOf" srcId="{EF664B85-D18B-425B-9D2C-6C762D67DF3D}" destId="{7E8C3EC1-4715-4C7F-A722-F120BFEDBCB8}" srcOrd="1" destOrd="0" presId="urn:microsoft.com/office/officeart/2024/3/layout/hArchList1"/>
    <dgm:cxn modelId="{4C48F570-2EFB-4415-A81C-198D96613E76}" type="presParOf" srcId="{57904E95-875C-4315-9163-1FEC00E4D45C}" destId="{0AEDDA52-56F5-4034-9DF0-64082A4C22F3}" srcOrd="3" destOrd="0" presId="urn:microsoft.com/office/officeart/2024/3/layout/hArchList1"/>
    <dgm:cxn modelId="{4C8866F7-0E38-4F08-B330-5F51569B0D7A}" type="presParOf" srcId="{57904E95-875C-4315-9163-1FEC00E4D45C}" destId="{094F16C9-557A-48C6-BCE6-4DC2F2AFBC74}" srcOrd="4" destOrd="0" presId="urn:microsoft.com/office/officeart/2024/3/layout/hArchList1"/>
    <dgm:cxn modelId="{C2E6137D-4FEE-4FA6-9490-BF1A3626E638}" type="presParOf" srcId="{094F16C9-557A-48C6-BCE6-4DC2F2AFBC74}" destId="{4C846B20-C172-42C2-B5FF-E07268C3FF71}" srcOrd="0" destOrd="0" presId="urn:microsoft.com/office/officeart/2024/3/layout/hArchList1"/>
    <dgm:cxn modelId="{C6A30818-7429-4EA0-9C33-7108D646E3F0}" type="presParOf" srcId="{094F16C9-557A-48C6-BCE6-4DC2F2AFBC74}" destId="{630B563F-7271-4B49-B411-CAB2C02CA7D1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F3ECD-4B1D-42F8-982F-4E9273ED371D}">
      <dsp:nvSpPr>
        <dsp:cNvPr id="0" name=""/>
        <dsp:cNvSpPr/>
      </dsp:nvSpPr>
      <dsp:spPr>
        <a:xfrm>
          <a:off x="0" y="0"/>
          <a:ext cx="1681599" cy="1681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2" r="15687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7A3B0-BF5B-449C-9389-203B540CA0CC}">
      <dsp:nvSpPr>
        <dsp:cNvPr id="0" name=""/>
        <dsp:cNvSpPr/>
      </dsp:nvSpPr>
      <dsp:spPr>
        <a:xfrm>
          <a:off x="1861599" y="0"/>
          <a:ext cx="3834365" cy="33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/>
            <a:t>Universalidade</a:t>
          </a:r>
        </a:p>
      </dsp:txBody>
      <dsp:txXfrm>
        <a:off x="1861599" y="0"/>
        <a:ext cx="3834365" cy="338858"/>
      </dsp:txXfrm>
    </dsp:sp>
    <dsp:sp modelId="{CE12CF75-88EC-4A94-A2D4-5CB7F7BE4A17}">
      <dsp:nvSpPr>
        <dsp:cNvPr id="0" name=""/>
        <dsp:cNvSpPr/>
      </dsp:nvSpPr>
      <dsp:spPr>
        <a:xfrm>
          <a:off x="1861599" y="338858"/>
          <a:ext cx="3834365" cy="1342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 SUS assegura que todos os cidadãos tenham acesso ao sistema de saúde sem restrições.</a:t>
          </a:r>
        </a:p>
      </dsp:txBody>
      <dsp:txXfrm>
        <a:off x="1861599" y="338858"/>
        <a:ext cx="3834365" cy="1342741"/>
      </dsp:txXfrm>
    </dsp:sp>
    <dsp:sp modelId="{F9566400-F3F2-4B2E-B041-BC61D0EFF7D4}">
      <dsp:nvSpPr>
        <dsp:cNvPr id="0" name=""/>
        <dsp:cNvSpPr/>
      </dsp:nvSpPr>
      <dsp:spPr>
        <a:xfrm>
          <a:off x="0" y="1816127"/>
          <a:ext cx="1681599" cy="16815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8256" b="7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36592-E9F8-4C1E-9E35-51514C49A037}">
      <dsp:nvSpPr>
        <dsp:cNvPr id="0" name=""/>
        <dsp:cNvSpPr/>
      </dsp:nvSpPr>
      <dsp:spPr>
        <a:xfrm>
          <a:off x="1861599" y="1816127"/>
          <a:ext cx="3834365" cy="33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/>
            <a:t>Integralidade</a:t>
          </a:r>
        </a:p>
      </dsp:txBody>
      <dsp:txXfrm>
        <a:off x="1861599" y="1816127"/>
        <a:ext cx="3834365" cy="338858"/>
      </dsp:txXfrm>
    </dsp:sp>
    <dsp:sp modelId="{B1393887-DCC1-4770-9E70-B83C40D562F5}">
      <dsp:nvSpPr>
        <dsp:cNvPr id="0" name=""/>
        <dsp:cNvSpPr/>
      </dsp:nvSpPr>
      <dsp:spPr>
        <a:xfrm>
          <a:off x="1861599" y="2154986"/>
          <a:ext cx="3834365" cy="1342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 sistema oferece cuidados completos, com ações preventivas e tratamentos contínuos.</a:t>
          </a:r>
        </a:p>
      </dsp:txBody>
      <dsp:txXfrm>
        <a:off x="1861599" y="2154986"/>
        <a:ext cx="3834365" cy="1342741"/>
      </dsp:txXfrm>
    </dsp:sp>
    <dsp:sp modelId="{4497C4AB-1C51-4456-9FED-8AA37B6DEC21}">
      <dsp:nvSpPr>
        <dsp:cNvPr id="0" name=""/>
        <dsp:cNvSpPr/>
      </dsp:nvSpPr>
      <dsp:spPr>
        <a:xfrm>
          <a:off x="0" y="3632255"/>
          <a:ext cx="1681599" cy="1681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r="22634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4F3215-3EBC-4C8F-B84A-3D4346B33C7D}">
      <dsp:nvSpPr>
        <dsp:cNvPr id="0" name=""/>
        <dsp:cNvSpPr/>
      </dsp:nvSpPr>
      <dsp:spPr>
        <a:xfrm>
          <a:off x="1861599" y="3632255"/>
          <a:ext cx="3834365" cy="33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/>
            <a:t>Equidade</a:t>
          </a:r>
        </a:p>
      </dsp:txBody>
      <dsp:txXfrm>
        <a:off x="1861599" y="3632255"/>
        <a:ext cx="3834365" cy="338858"/>
      </dsp:txXfrm>
    </dsp:sp>
    <dsp:sp modelId="{F23CF646-EC5B-44F9-ACA4-93FBD6D4D18C}">
      <dsp:nvSpPr>
        <dsp:cNvPr id="0" name=""/>
        <dsp:cNvSpPr/>
      </dsp:nvSpPr>
      <dsp:spPr>
        <a:xfrm>
          <a:off x="1861599" y="3971113"/>
          <a:ext cx="3834365" cy="1342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 SUS busca garantir igualdade no atendimento, respeitando as necessidades específicas de cada pessoa.</a:t>
          </a:r>
        </a:p>
      </dsp:txBody>
      <dsp:txXfrm>
        <a:off x="1861599" y="3971113"/>
        <a:ext cx="3834365" cy="1342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EAE8-3B4F-4855-BFEF-B773A263ABB5}">
      <dsp:nvSpPr>
        <dsp:cNvPr id="0" name=""/>
        <dsp:cNvSpPr/>
      </dsp:nvSpPr>
      <dsp:spPr>
        <a:xfrm>
          <a:off x="0" y="0"/>
          <a:ext cx="1867594" cy="18675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3690" b="7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92DD9-F48D-4F36-899C-4ECB4848B32A}">
      <dsp:nvSpPr>
        <dsp:cNvPr id="0" name=""/>
        <dsp:cNvSpPr/>
      </dsp:nvSpPr>
      <dsp:spPr>
        <a:xfrm>
          <a:off x="2047594" y="0"/>
          <a:ext cx="3704930" cy="470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 dirty="0"/>
            <a:t>Infraestrutura inadequada</a:t>
          </a:r>
        </a:p>
      </dsp:txBody>
      <dsp:txXfrm>
        <a:off x="2047594" y="0"/>
        <a:ext cx="3704930" cy="470087"/>
      </dsp:txXfrm>
    </dsp:sp>
    <dsp:sp modelId="{2674C1AA-2300-4807-9A5C-E5C28C1B1ACE}">
      <dsp:nvSpPr>
        <dsp:cNvPr id="0" name=""/>
        <dsp:cNvSpPr/>
      </dsp:nvSpPr>
      <dsp:spPr>
        <a:xfrm>
          <a:off x="2047594" y="470087"/>
          <a:ext cx="3704930" cy="139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 ausência de infraestrutura adequada limita a capacidade dos serviços de saúde para atender à população de forma eficaz.</a:t>
          </a:r>
        </a:p>
      </dsp:txBody>
      <dsp:txXfrm>
        <a:off x="2047594" y="470087"/>
        <a:ext cx="3704930" cy="1397506"/>
      </dsp:txXfrm>
    </dsp:sp>
    <dsp:sp modelId="{92D59A53-7EA2-45CC-BB53-7859C2451927}">
      <dsp:nvSpPr>
        <dsp:cNvPr id="0" name=""/>
        <dsp:cNvSpPr/>
      </dsp:nvSpPr>
      <dsp:spPr>
        <a:xfrm>
          <a:off x="0" y="2017001"/>
          <a:ext cx="1867594" cy="186759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r="28461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31D155-6C45-4373-BC5F-5F457AC8E09E}">
      <dsp:nvSpPr>
        <dsp:cNvPr id="0" name=""/>
        <dsp:cNvSpPr/>
      </dsp:nvSpPr>
      <dsp:spPr>
        <a:xfrm>
          <a:off x="2047594" y="2017001"/>
          <a:ext cx="3704930" cy="470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/>
            <a:t>Tecnologia desatualizada</a:t>
          </a:r>
        </a:p>
      </dsp:txBody>
      <dsp:txXfrm>
        <a:off x="2047594" y="2017001"/>
        <a:ext cx="3704930" cy="470087"/>
      </dsp:txXfrm>
    </dsp:sp>
    <dsp:sp modelId="{3C14A7AE-BC31-43E1-AE38-EC5900A01F0B}">
      <dsp:nvSpPr>
        <dsp:cNvPr id="0" name=""/>
        <dsp:cNvSpPr/>
      </dsp:nvSpPr>
      <dsp:spPr>
        <a:xfrm>
          <a:off x="2047594" y="2487088"/>
          <a:ext cx="3704930" cy="139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 falta de tecnologia atualizada compromete o diagnóstico e tratamento eficientes dentro dos serviços médicos.</a:t>
          </a:r>
        </a:p>
      </dsp:txBody>
      <dsp:txXfrm>
        <a:off x="2047594" y="2487088"/>
        <a:ext cx="3704930" cy="1397506"/>
      </dsp:txXfrm>
    </dsp:sp>
    <dsp:sp modelId="{2385559F-B4CB-450A-864D-298C9644BD64}">
      <dsp:nvSpPr>
        <dsp:cNvPr id="0" name=""/>
        <dsp:cNvSpPr/>
      </dsp:nvSpPr>
      <dsp:spPr>
        <a:xfrm>
          <a:off x="0" y="4034003"/>
          <a:ext cx="1867594" cy="18675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7" r="11874" b="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C595A8-14ED-4D93-8E93-4964057DAE6F}">
      <dsp:nvSpPr>
        <dsp:cNvPr id="0" name=""/>
        <dsp:cNvSpPr/>
      </dsp:nvSpPr>
      <dsp:spPr>
        <a:xfrm>
          <a:off x="2047594" y="4034003"/>
          <a:ext cx="3704930" cy="82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/>
            <a:t>Déficit de profissionais qualificados</a:t>
          </a:r>
        </a:p>
      </dsp:txBody>
      <dsp:txXfrm>
        <a:off x="2047594" y="4034003"/>
        <a:ext cx="3704930" cy="822465"/>
      </dsp:txXfrm>
    </dsp:sp>
    <dsp:sp modelId="{8457F4D0-078D-43ED-B943-9FF9B64661ED}">
      <dsp:nvSpPr>
        <dsp:cNvPr id="0" name=""/>
        <dsp:cNvSpPr/>
      </dsp:nvSpPr>
      <dsp:spPr>
        <a:xfrm>
          <a:off x="2047594" y="4856469"/>
          <a:ext cx="3704930" cy="1045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 escassez de profissionais de saúde capacitados reduz a qualidade e a abrangência do atendimento oferecido.</a:t>
          </a:r>
        </a:p>
      </dsp:txBody>
      <dsp:txXfrm>
        <a:off x="2047594" y="4856469"/>
        <a:ext cx="3704930" cy="1045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26CEC-36D1-46A6-A138-C89E78DF651D}">
      <dsp:nvSpPr>
        <dsp:cNvPr id="0" name=""/>
        <dsp:cNvSpPr/>
      </dsp:nvSpPr>
      <dsp:spPr>
        <a:xfrm>
          <a:off x="0" y="0"/>
          <a:ext cx="1679957" cy="1679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 r="9590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144402-77FD-4A35-BB23-6D7825E276DD}">
      <dsp:nvSpPr>
        <dsp:cNvPr id="0" name=""/>
        <dsp:cNvSpPr/>
      </dsp:nvSpPr>
      <dsp:spPr>
        <a:xfrm>
          <a:off x="1859957" y="0"/>
          <a:ext cx="3683536" cy="435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 dirty="0"/>
            <a:t>Prevenção de Doenças</a:t>
          </a:r>
        </a:p>
      </dsp:txBody>
      <dsp:txXfrm>
        <a:off x="1859957" y="0"/>
        <a:ext cx="3683536" cy="435828"/>
      </dsp:txXfrm>
    </dsp:sp>
    <dsp:sp modelId="{EC159702-F874-484D-824D-6DA25D86B797}">
      <dsp:nvSpPr>
        <dsp:cNvPr id="0" name=""/>
        <dsp:cNvSpPr/>
      </dsp:nvSpPr>
      <dsp:spPr>
        <a:xfrm>
          <a:off x="1859957" y="435828"/>
          <a:ext cx="3683536" cy="1227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Programas focam na prevenção para reduzir a incidência de doenças na população.</a:t>
          </a:r>
        </a:p>
      </dsp:txBody>
      <dsp:txXfrm>
        <a:off x="1859957" y="435828"/>
        <a:ext cx="3683536" cy="1227915"/>
      </dsp:txXfrm>
    </dsp:sp>
    <dsp:sp modelId="{4B726548-0BDF-4D16-9E83-DD12D76F84FE}">
      <dsp:nvSpPr>
        <dsp:cNvPr id="0" name=""/>
        <dsp:cNvSpPr/>
      </dsp:nvSpPr>
      <dsp:spPr>
        <a:xfrm>
          <a:off x="0" y="1814354"/>
          <a:ext cx="1679957" cy="167995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20248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DB9D3-95BF-4F17-B190-7533D440D8D9}">
      <dsp:nvSpPr>
        <dsp:cNvPr id="0" name=""/>
        <dsp:cNvSpPr/>
      </dsp:nvSpPr>
      <dsp:spPr>
        <a:xfrm>
          <a:off x="1859957" y="1814354"/>
          <a:ext cx="3683536" cy="435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/>
            <a:t>Promoção da Saúde</a:t>
          </a:r>
        </a:p>
      </dsp:txBody>
      <dsp:txXfrm>
        <a:off x="1859957" y="1814354"/>
        <a:ext cx="3683536" cy="435828"/>
      </dsp:txXfrm>
    </dsp:sp>
    <dsp:sp modelId="{CFC4F238-4C2E-4024-9406-74E142676DCB}">
      <dsp:nvSpPr>
        <dsp:cNvPr id="0" name=""/>
        <dsp:cNvSpPr/>
      </dsp:nvSpPr>
      <dsp:spPr>
        <a:xfrm>
          <a:off x="1859957" y="2250183"/>
          <a:ext cx="3683536" cy="1227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Iniciativas incentivam hábitos saudáveis para melhorar a qualidade de vida das pessoas.</a:t>
          </a:r>
        </a:p>
      </dsp:txBody>
      <dsp:txXfrm>
        <a:off x="1859957" y="2250183"/>
        <a:ext cx="3683536" cy="1227915"/>
      </dsp:txXfrm>
    </dsp:sp>
    <dsp:sp modelId="{8BB27C65-22DB-458C-9947-4158CC8A5499}">
      <dsp:nvSpPr>
        <dsp:cNvPr id="0" name=""/>
        <dsp:cNvSpPr/>
      </dsp:nvSpPr>
      <dsp:spPr>
        <a:xfrm>
          <a:off x="0" y="3628708"/>
          <a:ext cx="1679957" cy="167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r="15299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8557F-3962-49B8-96EE-316D6B521130}">
      <dsp:nvSpPr>
        <dsp:cNvPr id="0" name=""/>
        <dsp:cNvSpPr/>
      </dsp:nvSpPr>
      <dsp:spPr>
        <a:xfrm>
          <a:off x="1859957" y="3628708"/>
          <a:ext cx="3683536" cy="824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/>
            <a:t>Redução da Demanda por Serviços</a:t>
          </a:r>
        </a:p>
      </dsp:txBody>
      <dsp:txXfrm>
        <a:off x="1859957" y="3628708"/>
        <a:ext cx="3683536" cy="824172"/>
      </dsp:txXfrm>
    </dsp:sp>
    <dsp:sp modelId="{744CA5DD-E4BF-421B-BBA1-BCFD082E5E12}">
      <dsp:nvSpPr>
        <dsp:cNvPr id="0" name=""/>
        <dsp:cNvSpPr/>
      </dsp:nvSpPr>
      <dsp:spPr>
        <a:xfrm>
          <a:off x="1859957" y="4452880"/>
          <a:ext cx="3683536" cy="85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Prevenção eficaz diminui a necessidade de atendimentos médicos e hospitalares.</a:t>
          </a:r>
        </a:p>
      </dsp:txBody>
      <dsp:txXfrm>
        <a:off x="1859957" y="4452880"/>
        <a:ext cx="3683536" cy="855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D3C86-4DF9-4E90-9217-11886C21ED43}">
      <dsp:nvSpPr>
        <dsp:cNvPr id="0" name=""/>
        <dsp:cNvSpPr/>
      </dsp:nvSpPr>
      <dsp:spPr>
        <a:xfrm>
          <a:off x="0" y="0"/>
          <a:ext cx="1681599" cy="1681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" r="-2" b="3127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C82AA9-9524-4622-8676-D69B466035B0}">
      <dsp:nvSpPr>
        <dsp:cNvPr id="0" name=""/>
        <dsp:cNvSpPr/>
      </dsp:nvSpPr>
      <dsp:spPr>
        <a:xfrm>
          <a:off x="1861599" y="0"/>
          <a:ext cx="3740097" cy="44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/>
            <a:t>Estudos de Casos Relevantes</a:t>
          </a:r>
        </a:p>
      </dsp:txBody>
      <dsp:txXfrm>
        <a:off x="1861599" y="0"/>
        <a:ext cx="3740097" cy="441573"/>
      </dsp:txXfrm>
    </dsp:sp>
    <dsp:sp modelId="{76ACF2C0-868E-4B14-9F25-DDD584C06D0F}">
      <dsp:nvSpPr>
        <dsp:cNvPr id="0" name=""/>
        <dsp:cNvSpPr/>
      </dsp:nvSpPr>
      <dsp:spPr>
        <a:xfrm>
          <a:off x="1861599" y="441573"/>
          <a:ext cx="3740097" cy="12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Casos reais mostram como estratégias inovadoras fortalecem o SUS e melhoram a saúde pública local.</a:t>
          </a:r>
        </a:p>
      </dsp:txBody>
      <dsp:txXfrm>
        <a:off x="1861599" y="441573"/>
        <a:ext cx="3740097" cy="1240026"/>
      </dsp:txXfrm>
    </dsp:sp>
    <dsp:sp modelId="{9BCD346C-27A4-480B-B0A0-B2CC6408E45B}">
      <dsp:nvSpPr>
        <dsp:cNvPr id="0" name=""/>
        <dsp:cNvSpPr/>
      </dsp:nvSpPr>
      <dsp:spPr>
        <a:xfrm>
          <a:off x="0" y="1816127"/>
          <a:ext cx="1681599" cy="16815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2" b="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55C8B8-7866-47B9-A41C-2E26C75DAB8D}">
      <dsp:nvSpPr>
        <dsp:cNvPr id="0" name=""/>
        <dsp:cNvSpPr/>
      </dsp:nvSpPr>
      <dsp:spPr>
        <a:xfrm>
          <a:off x="1861599" y="1816127"/>
          <a:ext cx="3740097" cy="45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/>
            <a:t>Gestão Eficiente</a:t>
          </a:r>
        </a:p>
      </dsp:txBody>
      <dsp:txXfrm>
        <a:off x="1861599" y="1816127"/>
        <a:ext cx="3740097" cy="458633"/>
      </dsp:txXfrm>
    </dsp:sp>
    <dsp:sp modelId="{8DACCAE0-20B8-4E78-AE89-CC6B3A486116}">
      <dsp:nvSpPr>
        <dsp:cNvPr id="0" name=""/>
        <dsp:cNvSpPr/>
      </dsp:nvSpPr>
      <dsp:spPr>
        <a:xfrm>
          <a:off x="1861599" y="2274761"/>
          <a:ext cx="3740097" cy="1222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Gestão eficiente é crucial para superar desafios e garantir resultados positivos no sistema público de saúde.</a:t>
          </a:r>
        </a:p>
      </dsp:txBody>
      <dsp:txXfrm>
        <a:off x="1861599" y="2274761"/>
        <a:ext cx="3740097" cy="1222966"/>
      </dsp:txXfrm>
    </dsp:sp>
    <dsp:sp modelId="{81ECC204-3F8B-49DE-AA49-2833C431DD43}">
      <dsp:nvSpPr>
        <dsp:cNvPr id="0" name=""/>
        <dsp:cNvSpPr/>
      </dsp:nvSpPr>
      <dsp:spPr>
        <a:xfrm>
          <a:off x="0" y="3632255"/>
          <a:ext cx="1681599" cy="1681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5" r="4913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F3529-6FDD-4AA5-BC69-95F80E3332E4}">
      <dsp:nvSpPr>
        <dsp:cNvPr id="0" name=""/>
        <dsp:cNvSpPr/>
      </dsp:nvSpPr>
      <dsp:spPr>
        <a:xfrm>
          <a:off x="1861599" y="3632255"/>
          <a:ext cx="3740097" cy="45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/>
            <a:t>Inovação em Saúde Pública</a:t>
          </a:r>
        </a:p>
      </dsp:txBody>
      <dsp:txXfrm>
        <a:off x="1861599" y="3632255"/>
        <a:ext cx="3740097" cy="458633"/>
      </dsp:txXfrm>
    </dsp:sp>
    <dsp:sp modelId="{0ED99A90-2E7F-4D4B-AACD-6764E1894BD6}">
      <dsp:nvSpPr>
        <dsp:cNvPr id="0" name=""/>
        <dsp:cNvSpPr/>
      </dsp:nvSpPr>
      <dsp:spPr>
        <a:xfrm>
          <a:off x="1861599" y="4090889"/>
          <a:ext cx="3740097" cy="1222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Inovações tecnológicas e organizacionais são chave para o progresso e fortalecimento do SUS.</a:t>
          </a:r>
        </a:p>
      </dsp:txBody>
      <dsp:txXfrm>
        <a:off x="1861599" y="4090889"/>
        <a:ext cx="3740097" cy="1222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8F468-59C2-4A24-8117-9197372B2023}">
      <dsp:nvSpPr>
        <dsp:cNvPr id="0" name=""/>
        <dsp:cNvSpPr/>
      </dsp:nvSpPr>
      <dsp:spPr>
        <a:xfrm>
          <a:off x="0" y="0"/>
          <a:ext cx="2704089" cy="806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 err="1"/>
            <a:t>Complexidade</a:t>
          </a:r>
          <a:r>
            <a:rPr lang="en-US" sz="2400" kern="1200" dirty="0"/>
            <a:t> do SUS</a:t>
          </a:r>
        </a:p>
      </dsp:txBody>
      <dsp:txXfrm>
        <a:off x="0" y="0"/>
        <a:ext cx="2704089" cy="806201"/>
      </dsp:txXfrm>
    </dsp:sp>
    <dsp:sp modelId="{7BAEC614-CC8D-43C8-8B30-6A585DBCE889}">
      <dsp:nvSpPr>
        <dsp:cNvPr id="0" name=""/>
        <dsp:cNvSpPr/>
      </dsp:nvSpPr>
      <dsp:spPr>
        <a:xfrm>
          <a:off x="0" y="806201"/>
          <a:ext cx="2704089" cy="170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 SUS é um sistema de saúde público complexo que atende a toda população brasileira.</a:t>
          </a:r>
        </a:p>
      </dsp:txBody>
      <dsp:txXfrm>
        <a:off x="0" y="806201"/>
        <a:ext cx="2704089" cy="1708398"/>
      </dsp:txXfrm>
    </dsp:sp>
    <dsp:sp modelId="{A18124B5-7CFE-4DCC-B05D-E67470BE6A36}">
      <dsp:nvSpPr>
        <dsp:cNvPr id="0" name=""/>
        <dsp:cNvSpPr/>
      </dsp:nvSpPr>
      <dsp:spPr>
        <a:xfrm>
          <a:off x="2974498" y="0"/>
          <a:ext cx="2704089" cy="806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Desafios e Oportunidades</a:t>
          </a:r>
        </a:p>
      </dsp:txBody>
      <dsp:txXfrm>
        <a:off x="2974498" y="0"/>
        <a:ext cx="2704089" cy="806201"/>
      </dsp:txXfrm>
    </dsp:sp>
    <dsp:sp modelId="{7E8C3EC1-4715-4C7F-A722-F120BFEDBCB8}">
      <dsp:nvSpPr>
        <dsp:cNvPr id="0" name=""/>
        <dsp:cNvSpPr/>
      </dsp:nvSpPr>
      <dsp:spPr>
        <a:xfrm>
          <a:off x="2974498" y="806201"/>
          <a:ext cx="2704089" cy="170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 sistema enfrenta desafios significativos, mas também possui amplas oportunidades para inovação e fortalecimento.</a:t>
          </a:r>
        </a:p>
      </dsp:txBody>
      <dsp:txXfrm>
        <a:off x="2974498" y="806201"/>
        <a:ext cx="2704089" cy="1708398"/>
      </dsp:txXfrm>
    </dsp:sp>
    <dsp:sp modelId="{4C846B20-C172-42C2-B5FF-E07268C3FF71}">
      <dsp:nvSpPr>
        <dsp:cNvPr id="0" name=""/>
        <dsp:cNvSpPr/>
      </dsp:nvSpPr>
      <dsp:spPr>
        <a:xfrm>
          <a:off x="5948997" y="0"/>
          <a:ext cx="2704089" cy="806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Compromisso e Melhoria</a:t>
          </a:r>
        </a:p>
      </dsp:txBody>
      <dsp:txXfrm>
        <a:off x="5948997" y="0"/>
        <a:ext cx="2704089" cy="806201"/>
      </dsp:txXfrm>
    </dsp:sp>
    <dsp:sp modelId="{630B563F-7271-4B49-B411-CAB2C02CA7D1}">
      <dsp:nvSpPr>
        <dsp:cNvPr id="0" name=""/>
        <dsp:cNvSpPr/>
      </dsp:nvSpPr>
      <dsp:spPr>
        <a:xfrm>
          <a:off x="5948997" y="806201"/>
          <a:ext cx="2704089" cy="170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melhoria contínua e o compromisso coletivo são essenciais para garantir acesso universal e qualidade no SUS.</a:t>
          </a:r>
        </a:p>
      </dsp:txBody>
      <dsp:txXfrm>
        <a:off x="5948997" y="806201"/>
        <a:ext cx="2704089" cy="1708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DC2F681-96E7-4BBA-A052-811C58A38E1F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08B0F8C3-0B22-4D56-95D2-751DE7463F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8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conteúdos gerados por IA poderão estar incorretos.
---
Esta apresentação oferece uma visão detalhada do Sistema Único de Saúde (SUS) no Brasil, abordando seus fundamentos, os principais desafios enfrentados, as oportunidades de fortalecimento e a questão do acesso à saúde pública.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252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Entender os princípios básicos do SUS é fundamental para compreender seu funcionamento e impacto na saúde pública brasileira. Nesta seção, abordaremos seus objetivos, organização e os direitos e deveres dos usuários.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58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Entender os princípios básicos do SUS é fundamental para compreender seu funcionamento e impacto na saúde pública brasileira. Nesta seção, abordaremos seus objetivos, organização e os direitos e deveres dos usuários.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059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Entender os princípios básicos do SUS é fundamental para compreender seu funcionamento e impacto na saúde pública brasileira. Nesta seção, abordaremos seus objetivos, organização e os direitos e deveres dos usuários.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680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Entender os princípios básicos do SUS é fundamental para compreender seu funcionamento e impacto na saúde pública brasileira. Nesta seção, abordaremos seus objetivos, organização e os direitos e deveres dos usuários.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03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Entender os princípios básicos do SUS é fundamental para compreender seu funcionamento e impacto na saúde pública brasileira. Nesta seção, abordaremos seus objetivos, organização e os direitos e deveres dos usuários.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49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Entender os princípios básicos do SUS é fundamental para compreender seu funcionamento e impacto na saúde pública brasileira. Nesta seção, abordaremos seus objetivos, organização e os direitos e deveres dos usuários.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161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Entender os princípios básicos do SUS é fundamental para compreender seu funcionamento e impacto na saúde pública brasileira. Nesta seção, abordaremos seus objetivos, organização e os direitos e deveres dos usuários.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6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Entender os princípios básicos do SUS é fundamental para compreender seu funcionamento e impacto na saúde pública brasileira. Nesta seção, abordaremos seus objetivos, organização e os direitos e deveres dos usuários.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725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Entender os princípios básicos do SUS é fundamental para compreender seu funcionamento e impacto na saúde pública brasileira. Nesta seção, abordaremos seus objetivos, organização e os direitos e deveres dos usuários.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130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 SUS é baseado nos princípios da universalidade, integralidade e equidade, com o objetivo de garantir acesso gratuito e igualitário à saúde para toda a população brasileira.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86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4CA2C-BD60-9F2D-21C4-620E37C37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04A2658-2365-D36B-789C-689DC9258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19549ED-CB3A-2984-C5E3-750911778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conteúdos gerados por IA poderão estar incorretos.
---
Esta apresentação oferece uma visão detalhada do Sistema Único de Saúde (SUS) no Brasil, abordando seus fundamentos, os principais desafios enfrentados, as oportunidades de fortalecimento e a questão do acesso à saúde pública.
Origem da imagem: biblioteca de conteúdos do Microsoft 365
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7E28EE-E2C4-6414-CDE4-B94549822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 SUS é estruturado em níveis federal, estadual e municipal, com uma rede integrada de serviços que abrange desde a atenção básica até a alta complexidade, promovendo coordenação e descentralização.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016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Os usuários do SUS têm direito ao atendimento integral e humanizado, assim como o dever de colaborar com o sistema, respeitar as normas e contribuir para a melhoria dos serviços.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48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Apesar de sua relevância, o SUS enfrenta diversos desafios que impactam a qualidade e a eficiência dos serviços prestados. Nesta seção, vamos analisar os principais obstáculos relacionados a financiamento, infraestrutura e desigualdades.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06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A limitação orçamentária e a gestão ineficiente dos recursos financeiros comprometem a capacidade do SUS de atender adequadamente à demanda crescente da população.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481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A falta de infraestrutura adequada, carência de tecnologia atualizada e déficit de profissionais qualificados são desafios que afetam a oferta e qualidade dos serviços de saúde.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4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Disparidades entre regiões e grupos sociais dificultam o acesso equitativo ao SUS, especialmente para populações vulneráveis e residentes em áreas remotas.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453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SUS possui potencial para se fortalecer por meio de investimentos estratégicos e inovação. Vamos examinar áreas em que ações podem trazer melhorias significativas para o sistema.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893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A modernização dos sistemas de informação e o uso de tecnologias digitais podem otimizar o atendimento, melhorar a gestão e ampliar o acesso aos serviços de saúde.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216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Investir na formação contínua dos profissionais de saúde é essencial para aprimorar a qualidade do atendimento e responder às demandas da população.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751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A colaboração entre governo, organizações da sociedade civil e a participação ativa da comunidade são fundamentais para fortalecer o SUS e garantir sua sustentabilidade.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63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D9A2D-6577-DF23-AF70-35442664D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907DA5-2773-DB69-A2CC-8F5EFCF8C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215DF6-E118-BF86-E5BD-1FD242AA7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conteúdos gerados por IA poderão estar incorretos.
---
Esta apresentação oferece uma visão detalhada do Sistema Único de Saúde (SUS) no Brasil, abordando seus fundamentos, os principais desafios enfrentados, as oportunidades de fortalecimento e a questão do acesso à saúde pública.
Origem da imagem: biblioteca de conteúdos do Microsoft 365
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609D95-2FE0-EF53-F58B-480440B38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977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acesso eficiente aos serviços de saúde é um dos pilares do SUS. Esta seção apresenta os desafios enfrentados e as estratégias adotadas para garantir um atendimento mais eficaz e abrangente.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378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Medidas para simplificar o acesso, como ampliação da rede de atendimento e melhoria na gestão de filas, são essenciais para tornar o SUS mais acessível a todos.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017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Iniciativas focadas na prevenção de doenças e promoção da saúde contribuem para a redução da demanda por serviços e melhoram a qualidade de vida da população.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67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Estudos de casos e exemplos de sucesso demonstram como estratégias inovadoras e gestão eficiente podem superar desafios e fortalecer o SUS em diferentes contextos.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8025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SUS é um sistema complexo e essencial para a saúde pública no Brasil, enfrentando desafios significativos, mas também repleto de oportunidades para inovação e fortalecimento. A melhoria contínua e o compromisso de todos são fundamentais para garantir acesso universal e de qualidade.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15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5B6E2-7290-49DF-8792-04A5AFAA4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A6FB97-75C4-0D12-B5BB-8A17FD7E2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F093171-3B91-6FF4-59A5-B46880DB1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conteúdos gerados por IA poderão estar incorretos.
---
Esta apresentação oferece uma visão detalhada do Sistema Único de Saúde (SUS) no Brasil, abordando seus fundamentos, os principais desafios enfrentados, as oportunidades de fortalecimento e a questão do acesso à saúde pública.
Origem da imagem: biblioteca de conteúdos do Microsoft 365
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645C85-5E00-7933-FFB2-E77E4C14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6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B41C-6A3E-98CE-514B-34900DF1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5CFEE3-E66B-4ECD-72B6-A27615115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1E02D6-A680-C330-65BC-C85E361C7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conteúdos gerados por IA poderão estar incorretos.
---
Esta apresentação oferece uma visão detalhada do Sistema Único de Saúde (SUS) no Brasil, abordando seus fundamentos, os principais desafios enfrentados, as oportunidades de fortalecimento e a questão do acesso à saúde pública.
Origem da imagem: biblioteca de conteúdos do Microsoft 365
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20D173-5892-7E87-629B-15EEB75C3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2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0FA41-60D3-571F-E379-F0452904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3932676-FA0C-3584-75DC-4E07EB45C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30F5E2A-1362-BCE1-D326-366D36039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conteúdos gerados por IA poderão estar incorretos.
---
Esta apresentação oferece uma visão detalhada do Sistema Único de Saúde (SUS) no Brasil, abordando seus fundamentos, os principais desafios enfrentados, as oportunidades de fortalecimento e a questão do acesso à saúde pública.
Origem da imagem: biblioteca de conteúdos do Microsoft 365
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6D8781-F90D-D79B-167F-87CA8B3F2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36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Vamos explorar a estrutura e princípios do SUS, analisar os desafios que comprometem sua eficácia, discutir oportunidades de inovação e fechar com estratégias para melhorar o acesso aos serviços públicos de saúde no Brasil.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638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190B1-C4E7-DACE-E075-BE7FCE58E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19888C7-9EFD-4F7A-47F2-991E71003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E4C34F1-2D8A-9CED-702D-2BF2D4CC0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Vamos explorar a estrutura e princípios do SUS, analisar os desafios que comprometem sua eficácia, discutir oportunidades de inovação e fechar com estratégias para melhorar o acesso aos serviços públicos de saúde no Brasil.
Origem da imagem: biblioteca de conteúdos do Microsoft 365
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A0EBD7-C88B-17AD-937B-2A27C0F28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28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3A94A-84A3-21FF-0050-6417EC785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5C44F28-4E69-2051-7694-93029D244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D288F6-69A5-57A2-6A61-0800D08A7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Vamos explorar a estrutura e princípios do SUS, analisar os desafios que comprometem sua eficácia, discutir oportunidades de inovação e fechar com estratégias para melhorar o acesso aos serviços públicos de saúde no Brasil.
Origem da imagem: biblioteca de conteúdos do Microsoft 365
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0478AB-127D-E168-489D-3C0BD937B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1EEF-0C6D-420F-B5EF-B0633A9F7C1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87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39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136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556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05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507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48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30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48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191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20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926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8F49-B3E2-4BF0-BEC7-C30D34ABBB8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BE6DEE-A8C6-E594-3506-839AFAA72682}"/>
              </a:ext>
            </a:extLst>
          </p:cNvPr>
          <p:cNvSpPr/>
          <p:nvPr/>
        </p:nvSpPr>
        <p:spPr>
          <a:xfrm>
            <a:off x="197963" y="1181178"/>
            <a:ext cx="86538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ptos Black" panose="020B0004020202020204" pitchFamily="34" charset="0"/>
              </a:rPr>
              <a:t>POLÍTICA DE SAÚDE NO BRASIL E NO MUNICÍPIO </a:t>
            </a:r>
          </a:p>
          <a:p>
            <a:pPr algn="ctr"/>
            <a:r>
              <a:rPr lang="pt-BR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ptos Black" panose="020B0004020202020204" pitchFamily="34" charset="0"/>
              </a:rPr>
              <a:t>DE MONTANHAS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0D709D6-13B4-EA9C-4E8E-D9458EE99C9F}"/>
              </a:ext>
            </a:extLst>
          </p:cNvPr>
          <p:cNvSpPr/>
          <p:nvPr/>
        </p:nvSpPr>
        <p:spPr>
          <a:xfrm>
            <a:off x="1224938" y="4611078"/>
            <a:ext cx="7064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BREVE HISTÓRICO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133DEC9-CCE5-DF3C-D194-63941064F0A7}"/>
              </a:ext>
            </a:extLst>
          </p:cNvPr>
          <p:cNvSpPr/>
          <p:nvPr/>
        </p:nvSpPr>
        <p:spPr>
          <a:xfrm>
            <a:off x="723014" y="4476493"/>
            <a:ext cx="81287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BREVE HISTÓRICO</a:t>
            </a:r>
          </a:p>
        </p:txBody>
      </p:sp>
    </p:spTree>
    <p:extLst>
      <p:ext uri="{BB962C8B-B14F-4D97-AF65-F5344CB8AC3E}">
        <p14:creationId xmlns:p14="http://schemas.microsoft.com/office/powerpoint/2010/main" val="29940805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AC814-18AA-F50B-8FF8-8FBE1B54A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AF55FE-BC1F-0CF4-8BFC-38AD8A694A6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467833" y="435935"/>
            <a:ext cx="8393363" cy="531627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FUNDAMENTOS E ESTRUTURA DO SISTEMA ÚNICO DE SAÚDE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 DESCENTRALIZAÇÃO – O MUNICÍPIO É O PRINCIPAL RESPONSÁVEL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PRINCIPAIS DESAFIOS ENFRENTADOS PELO SUS</a:t>
            </a:r>
          </a:p>
          <a:p>
            <a:pPr marL="0" indent="0" algn="ctr">
              <a:buNone/>
            </a:pPr>
            <a:endParaRPr lang="en-US" sz="900" b="1" dirty="0">
              <a:solidFill>
                <a:srgbClr val="7030A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Organização macroeconômica</a:t>
            </a:r>
            <a:r>
              <a:rPr lang="pt-BR" dirty="0"/>
              <a:t>: Dilema entre segmentação e universalização.</a:t>
            </a:r>
          </a:p>
          <a:p>
            <a:r>
              <a:rPr lang="pt-BR" b="1" dirty="0">
                <a:solidFill>
                  <a:srgbClr val="C00000"/>
                </a:solidFill>
              </a:rPr>
              <a:t>Modelo de atenção inadequado</a:t>
            </a:r>
            <a:r>
              <a:rPr lang="pt-BR" dirty="0"/>
              <a:t>: Não condizente com a atual situação epidemiológica e demográfica do país.</a:t>
            </a:r>
          </a:p>
          <a:p>
            <a:r>
              <a:rPr lang="pt-BR" b="1" dirty="0">
                <a:solidFill>
                  <a:srgbClr val="FF0000"/>
                </a:solidFill>
              </a:rPr>
              <a:t>Competição predatória entre público e privado</a:t>
            </a:r>
            <a:r>
              <a:rPr lang="pt-BR" dirty="0"/>
              <a:t>.</a:t>
            </a:r>
          </a:p>
          <a:p>
            <a:r>
              <a:rPr lang="pt-BR" b="1" dirty="0">
                <a:solidFill>
                  <a:srgbClr val="FF0000"/>
                </a:solidFill>
              </a:rPr>
              <a:t>Subfinanciamento</a:t>
            </a:r>
            <a:r>
              <a:rPr lang="pt-BR" dirty="0"/>
              <a:t>: Falta de recursos.</a:t>
            </a:r>
          </a:p>
          <a:p>
            <a:r>
              <a:rPr lang="pt-BR" b="1" dirty="0">
                <a:solidFill>
                  <a:srgbClr val="FF0000"/>
                </a:solidFill>
              </a:rPr>
              <a:t>Falhas na gestão de insumos</a:t>
            </a:r>
            <a:r>
              <a:rPr lang="pt-BR" dirty="0"/>
              <a:t>, distribuição de médicos, longas filas de espera e falta de leitos.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5187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A654B-58E3-9B90-ECB6-35CDA2E97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29152E-CE5F-614B-4EAA-26052B385DB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467833" y="435935"/>
            <a:ext cx="8393363" cy="5007935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9800" b="1" dirty="0">
                <a:solidFill>
                  <a:schemeClr val="accent4">
                    <a:lumMod val="50000"/>
                  </a:schemeClr>
                </a:solidFill>
              </a:rPr>
              <a:t>OPORTUNIDADES DE FORTALECIMENTO E INOVAÇÃO NO SUS</a:t>
            </a:r>
          </a:p>
          <a:p>
            <a:pPr marL="0" indent="0" algn="ctr">
              <a:buNone/>
            </a:pPr>
            <a:endParaRPr lang="en-US" sz="9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800" b="1" dirty="0"/>
              <a:t>Investimento </a:t>
            </a:r>
            <a:r>
              <a:rPr lang="en-US" sz="9800" b="1" dirty="0" err="1"/>
              <a:t>em</a:t>
            </a:r>
            <a:r>
              <a:rPr lang="en-US" sz="9800" b="1" dirty="0"/>
              <a:t> </a:t>
            </a:r>
            <a:r>
              <a:rPr lang="en-US" sz="9800" b="1" dirty="0" err="1"/>
              <a:t>Tecnologia</a:t>
            </a:r>
            <a:endParaRPr lang="en-US" sz="9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9800" b="1" dirty="0" err="1"/>
              <a:t>Aprimorar</a:t>
            </a:r>
            <a:r>
              <a:rPr lang="en-US" sz="9800" b="1" dirty="0"/>
              <a:t> </a:t>
            </a:r>
            <a:r>
              <a:rPr lang="en-US" sz="9800" b="1" dirty="0" err="1"/>
              <a:t>diagnóstico</a:t>
            </a:r>
            <a:r>
              <a:rPr lang="en-US" sz="9800" b="1" dirty="0"/>
              <a:t>, </a:t>
            </a:r>
            <a:r>
              <a:rPr lang="en-US" sz="9800" b="1" dirty="0" err="1"/>
              <a:t>tratamento</a:t>
            </a:r>
            <a:r>
              <a:rPr lang="en-US" sz="9800" b="1" dirty="0"/>
              <a:t> e </a:t>
            </a:r>
            <a:r>
              <a:rPr lang="en-US" sz="9800" b="1" dirty="0" err="1"/>
              <a:t>gestão</a:t>
            </a:r>
            <a:endParaRPr lang="en-US" sz="9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9800" b="1" dirty="0" err="1"/>
              <a:t>Saúde</a:t>
            </a:r>
            <a:r>
              <a:rPr lang="en-US" sz="9800" b="1" dirty="0"/>
              <a:t> digital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9800" b="1" dirty="0" err="1"/>
              <a:t>Escassez</a:t>
            </a:r>
            <a:r>
              <a:rPr lang="en-US" sz="9800" b="1" dirty="0"/>
              <a:t> de </a:t>
            </a:r>
            <a:r>
              <a:rPr lang="en-US" sz="9800" b="1" dirty="0" err="1"/>
              <a:t>recursos</a:t>
            </a:r>
            <a:endParaRPr lang="en-US" sz="98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9800" b="1" dirty="0"/>
          </a:p>
          <a:p>
            <a:pPr marL="0" indent="0" algn="ctr">
              <a:buNone/>
            </a:pPr>
            <a:r>
              <a:rPr lang="en-US" sz="9800" b="1" dirty="0">
                <a:solidFill>
                  <a:srgbClr val="C00000"/>
                </a:solidFill>
              </a:rPr>
              <a:t>ACESSO À SAÚDE PÚBLICA: DESAFIOS E ESTRATÉGIAS</a:t>
            </a:r>
          </a:p>
          <a:p>
            <a:pPr marL="0" indent="0" algn="ctr">
              <a:buNone/>
            </a:pPr>
            <a:endParaRPr lang="en-US" sz="98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800" b="1" dirty="0" err="1"/>
              <a:t>Desigualdade</a:t>
            </a:r>
            <a:r>
              <a:rPr lang="en-US" sz="9800" b="1" dirty="0"/>
              <a:t> no </a:t>
            </a:r>
            <a:r>
              <a:rPr lang="en-US" sz="9800" b="1" dirty="0" err="1"/>
              <a:t>acesso</a:t>
            </a:r>
            <a:endParaRPr lang="en-US" sz="9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9800" b="1" dirty="0" err="1"/>
              <a:t>Infraestrutura</a:t>
            </a:r>
            <a:r>
              <a:rPr lang="en-US" sz="9800" b="1" dirty="0"/>
              <a:t> </a:t>
            </a:r>
            <a:r>
              <a:rPr lang="en-US" sz="9800" b="1" dirty="0" err="1"/>
              <a:t>deficitária</a:t>
            </a:r>
            <a:endParaRPr lang="en-US" sz="9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9800" b="1" dirty="0" err="1"/>
              <a:t>Doenças</a:t>
            </a:r>
            <a:r>
              <a:rPr lang="en-US" sz="9800" b="1" dirty="0"/>
              <a:t> </a:t>
            </a:r>
            <a:r>
              <a:rPr lang="en-US" sz="9800" b="1" dirty="0" err="1"/>
              <a:t>crônicas</a:t>
            </a:r>
            <a:r>
              <a:rPr lang="en-US" sz="9800" b="1" dirty="0"/>
              <a:t> e </a:t>
            </a:r>
            <a:r>
              <a:rPr lang="en-US" sz="9800" b="1" dirty="0" err="1"/>
              <a:t>epidemias</a:t>
            </a:r>
            <a:endParaRPr lang="en-US" sz="98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4800" b="1" dirty="0"/>
              <a:t>Fonte: abril.com.br – somosbrasileiros.com.br – sabertecnologias.com.br</a:t>
            </a:r>
          </a:p>
        </p:txBody>
      </p:sp>
    </p:spTree>
    <p:extLst>
      <p:ext uri="{BB962C8B-B14F-4D97-AF65-F5344CB8AC3E}">
        <p14:creationId xmlns:p14="http://schemas.microsoft.com/office/powerpoint/2010/main" val="2603716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93526-DA9D-AD2A-9A0E-07395189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995" y="424210"/>
            <a:ext cx="8666481" cy="5417814"/>
          </a:xfrm>
        </p:spPr>
        <p:txBody>
          <a:bodyPr anchor="b">
            <a:noAutofit/>
          </a:bodyPr>
          <a:lstStyle/>
          <a:p>
            <a:pPr algn="l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Eixo I – Desafios no SUS Municipal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Comunicação e Confiança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Dificuldades no diálogo entre serviços de saúde e população.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Estratégias para construir credibilidade e engajamento comunitário.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Financiamento e Gestão de Recursos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Limitações orçamentárias e sua influência na qualidade do atendimento.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Alternativas para otimizar o uso dos recursos disponíveis.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45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93526-DA9D-AD2A-9A0E-07395189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09" y="329942"/>
            <a:ext cx="8644380" cy="5417814"/>
          </a:xfrm>
        </p:spPr>
        <p:txBody>
          <a:bodyPr anchor="b">
            <a:no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Eixo I – Desafios no SUS Municipal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de Fluxos e Processos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Sobrecarga de demandas e seus impactos no tempo de espera.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Possibilidades de reorganização interna para ganho de eficiência.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e Equidade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Desafios geográficos, culturais e sociais no atendimento.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Iniciativas para reduzir barreiras e garantir cuidado para todos.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79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93526-DA9D-AD2A-9A0E-07395189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83" y="329942"/>
            <a:ext cx="8625526" cy="5417814"/>
          </a:xfrm>
        </p:spPr>
        <p:txBody>
          <a:bodyPr anchor="b">
            <a:noAutofit/>
          </a:bodyPr>
          <a:lstStyle/>
          <a:p>
            <a:pPr algn="l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Eixo II – Oportunidades de Melhoria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Fortalecimento da Atenção Básica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Acesso universal e resolutividade como prioridades.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Integração entre promoção, prevenção e assistência.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Inovação e Tecnologia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Ferramentas digitais para apoio à gestão e ao cuidado.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Inclusão digital como fator de equidade.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27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93526-DA9D-AD2A-9A0E-07395189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37" y="329942"/>
            <a:ext cx="8531258" cy="5417814"/>
          </a:xfrm>
        </p:spPr>
        <p:txBody>
          <a:bodyPr anchor="b">
            <a:noAutofit/>
          </a:bodyPr>
          <a:lstStyle/>
          <a:p>
            <a:pPr algn="l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Eixo II – Oportunidades de Melhoria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Educação Permanente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Capacitação de profissionais alinhada às necessidades locais.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Valorização dos saberes populares e comunitários.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Parcerias Estratégicas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Colaborações intersetoriais para ampliação de serviços.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Modelos de gestão compartilhada com transparência.</a:t>
            </a:r>
          </a:p>
        </p:txBody>
      </p:sp>
    </p:spTree>
    <p:extLst>
      <p:ext uri="{BB962C8B-B14F-4D97-AF65-F5344CB8AC3E}">
        <p14:creationId xmlns:p14="http://schemas.microsoft.com/office/powerpoint/2010/main" val="3519832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93526-DA9D-AD2A-9A0E-07395189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48" y="329942"/>
            <a:ext cx="8540685" cy="5417814"/>
          </a:xfrm>
        </p:spPr>
        <p:txBody>
          <a:bodyPr anchor="b">
            <a:noAutofit/>
          </a:bodyPr>
          <a:lstStyle/>
          <a:p>
            <a:pPr algn="l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Eixo III – Caminhos para a Qualidade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Expansão de Serviços com Qualidade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Investimentos em infraestrutura e recursos humanos.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Regionalização e redes de atenção integradas.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Humanização do Atendimento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Relação profissional-usuário como centro do cuidado.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Ambientes acolhedores e processos simplificados.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80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93526-DA9D-AD2A-9A0E-07395189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43" y="329942"/>
            <a:ext cx="8568965" cy="5417814"/>
          </a:xfrm>
        </p:spPr>
        <p:txBody>
          <a:bodyPr anchor="b">
            <a:noAutofit/>
          </a:bodyPr>
          <a:lstStyle/>
          <a:p>
            <a:pPr algn="l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Eixo III – Caminhos para a Qualidade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Monitoramento e Avaliação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Indicadores simples e relevantes para a tomada de decisão.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Prestação de contas clara e acessível à população.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Participação Social Efetiva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Conselhos e conferências como espaços de deliberação.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Mecanismos de escuta e resposta às demandas comunitárias.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09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B71F298-F050-4632-A320-4475D8C99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80" y="1497335"/>
            <a:ext cx="8455843" cy="28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0733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80ED54B-7DF3-4FD7-8DA9-CB2B37B2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31" y="509373"/>
            <a:ext cx="8568966" cy="58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866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308A7DB0-AD2E-0F1F-F1F6-6975D6A4272C}"/>
              </a:ext>
            </a:extLst>
          </p:cNvPr>
          <p:cNvSpPr txBox="1"/>
          <p:nvPr/>
        </p:nvSpPr>
        <p:spPr>
          <a:xfrm>
            <a:off x="265079" y="640824"/>
            <a:ext cx="8613843" cy="58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SAÚDE TEM COMO FATORES DETERMINANTES E CONDICIONANTES, ENTRE OUTRAS: A ALIMENTAÇÃO, A MORADIA, O TRABALHO, A RENDA, A EDUCAÇÃO, O TRANSPORTE, O LAZER E O ACESSO AOS BENS E SERVIÇOS ESSENCIAIS. DIZEM RESPEITO TAMBÉM A SAÚDE, AS AÇÕES QUE POR FORÇA SE DESTINAM A GARANTIR ÀS PESSOAS E À COLETIVIDADE CONDIÇÕES DE BEM ESTAR FÍSICO, MENTAL E SOCIAL.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3BBBFD-3713-CAD2-A8A4-89FE83E7E62A}"/>
              </a:ext>
            </a:extLst>
          </p:cNvPr>
          <p:cNvSpPr/>
          <p:nvPr/>
        </p:nvSpPr>
        <p:spPr>
          <a:xfrm>
            <a:off x="62552108" y="136369"/>
            <a:ext cx="1023680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randview Display" panose="020B0502040204020203" pitchFamily="34" charset="0"/>
              </a:rPr>
              <a:t>A SAUDE TEM COMO FATORES DETERMINANTES E </a:t>
            </a:r>
          </a:p>
          <a:p>
            <a:pPr algn="ctr"/>
            <a:r>
              <a:rPr lang="pt-BR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randview Display" panose="020B0502040204020203" pitchFamily="34" charset="0"/>
              </a:rPr>
              <a:t>CONDICIONANTES, ENTRE OUTRAS, A ALIMENTAÇÃO, A MORADIA, O TRABALHO, A RENDA, A EDUCAÇÃO, O TRANSPORTE, O LAZER E O ACESSO AOS BENS E SERVIÇOS ESSENCIAIS. DIZEM RESPEITO TAMBÉM A SAÚDE, AS AÇÕES QUE POR FORÇA SE DESTINAM A GARANTIR AS PESSOAS E A COLETIVIDADE CONDIÇÕES DE BEM ESTAR FÍSICO, MENTAL E SOCIAL</a:t>
            </a:r>
            <a:r>
              <a:rPr lang="pt-BR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627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93526-DA9D-AD2A-9A0E-07395189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99242"/>
            <a:ext cx="7680960" cy="2919714"/>
          </a:xfrm>
        </p:spPr>
        <p:txBody>
          <a:bodyPr anchor="b">
            <a:normAutofit/>
          </a:bodyPr>
          <a:lstStyle/>
          <a:p>
            <a:r>
              <a:rPr lang="pt-BR" sz="6500" dirty="0"/>
              <a:t>Fundamentos e Estrutura do Sistema Único de Saúde</a:t>
            </a:r>
          </a:p>
        </p:txBody>
      </p:sp>
    </p:spTree>
    <p:extLst>
      <p:ext uri="{BB962C8B-B14F-4D97-AF65-F5344CB8AC3E}">
        <p14:creationId xmlns:p14="http://schemas.microsoft.com/office/powerpoint/2010/main" val="1190900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FDD8F-32D6-2CDC-89E3-071B6C80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89" y="330937"/>
            <a:ext cx="2401635" cy="2129459"/>
          </a:xfrm>
        </p:spPr>
        <p:txBody>
          <a:bodyPr>
            <a:normAutofit/>
          </a:bodyPr>
          <a:lstStyle/>
          <a:p>
            <a:r>
              <a:rPr lang="pt-BR" sz="3600" dirty="0"/>
              <a:t>Princípios e objetivos do SUS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28433393-F16C-4AA4-8A25-31DACD70E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73793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3108670" y="1014984"/>
          <a:ext cx="5695965" cy="53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16887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84B3B-3663-DE14-C071-719C7F11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949" y="75527"/>
            <a:ext cx="2903455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/>
              <a:t>Organização</a:t>
            </a:r>
            <a:r>
              <a:rPr lang="en-US" sz="3100" dirty="0"/>
              <a:t> e </a:t>
            </a:r>
            <a:r>
              <a:rPr lang="en-US" sz="3100" dirty="0" err="1"/>
              <a:t>funcionamento</a:t>
            </a:r>
            <a:r>
              <a:rPr lang="en-US" sz="3100" dirty="0"/>
              <a:t> do </a:t>
            </a:r>
            <a:r>
              <a:rPr lang="en-US" sz="3100" dirty="0" err="1"/>
              <a:t>sistema</a:t>
            </a:r>
            <a:endParaRPr lang="en-US" sz="3100" dirty="0"/>
          </a:p>
        </p:txBody>
      </p:sp>
      <p:pic>
        <p:nvPicPr>
          <p:cNvPr id="5" name="Espaço Reservado para Conteúdo 4" descr="Abundância de ícones médicos em figuras geométricas">
            <a:extLst>
              <a:ext uri="{FF2B5EF4-FFF2-40B4-BE49-F238E27FC236}">
                <a16:creationId xmlns:a16="http://schemas.microsoft.com/office/drawing/2014/main" id="{AC0F6974-2E72-4AE9-A416-8E0A48D473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668" r="6140" b="2"/>
          <a:stretch>
            <a:fillRect/>
          </a:stretch>
        </p:blipFill>
        <p:spPr>
          <a:xfrm>
            <a:off x="0" y="979051"/>
            <a:ext cx="5165889" cy="400903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282EB6-540A-4C7C-956F-03F6932BFC2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08949" y="2233478"/>
            <a:ext cx="3299381" cy="340995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pt-BR" sz="1600" b="1" dirty="0"/>
              <a:t>Estrutura em Três Níveis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pt-BR" sz="1400" dirty="0"/>
              <a:t>O SUS é organizado nos níveis federal, estadual e municipal para garantir atuação coordenada e eficiente.</a:t>
            </a:r>
          </a:p>
          <a:p>
            <a:pPr mar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pt-BR" sz="1600" b="1" dirty="0"/>
              <a:t>Rede Integrada de Serviços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pt-BR" sz="1400" dirty="0"/>
              <a:t>Abrange desde a atenção básica até a alta complexidade, proporcionando atendimento completo à população.</a:t>
            </a:r>
          </a:p>
          <a:p>
            <a:pPr mar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pt-BR" sz="1600" b="1" dirty="0"/>
              <a:t>Coordenação e Descentralização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pt-BR" sz="1400" dirty="0"/>
              <a:t>O sistema promove a coordenação entre níveis e descentraliza as responsabilidades para melhorar a eficiência.</a:t>
            </a:r>
          </a:p>
        </p:txBody>
      </p:sp>
    </p:spTree>
    <p:extLst>
      <p:ext uri="{BB962C8B-B14F-4D97-AF65-F5344CB8AC3E}">
        <p14:creationId xmlns:p14="http://schemas.microsoft.com/office/powerpoint/2010/main" val="1343802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438B2-E5BD-F958-5837-DDFBECE6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612742"/>
            <a:ext cx="3377183" cy="109728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 err="1"/>
              <a:t>Direitos</a:t>
            </a:r>
            <a:r>
              <a:rPr lang="en-US" sz="3600" b="1" dirty="0"/>
              <a:t> e </a:t>
            </a:r>
            <a:r>
              <a:rPr lang="en-US" sz="3600" b="1" dirty="0" err="1"/>
              <a:t>deveres</a:t>
            </a:r>
            <a:r>
              <a:rPr lang="en-US" sz="3600" b="1" dirty="0"/>
              <a:t> dos </a:t>
            </a:r>
            <a:r>
              <a:rPr lang="en-US" sz="3600" b="1" dirty="0" err="1"/>
              <a:t>usuários</a:t>
            </a:r>
            <a:endParaRPr lang="en-US" sz="3600" b="1" dirty="0"/>
          </a:p>
        </p:txBody>
      </p:sp>
      <p:pic>
        <p:nvPicPr>
          <p:cNvPr id="5" name="Espaço Reservado para Conteúdo 4" descr="Uma voluntária do hospital está conversando com um homem idoso deitado em uma cama de hospital.  Ela está segurando um tablet digital e fazendo algumas perguntas a ele.">
            <a:extLst>
              <a:ext uri="{FF2B5EF4-FFF2-40B4-BE49-F238E27FC236}">
                <a16:creationId xmlns:a16="http://schemas.microsoft.com/office/drawing/2014/main" id="{22CF4959-83B0-4B87-8B35-40DD2992C9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8695" r="2" b="2"/>
          <a:stretch>
            <a:fillRect/>
          </a:stretch>
        </p:blipFill>
        <p:spPr>
          <a:xfrm>
            <a:off x="4147128" y="914400"/>
            <a:ext cx="6520872" cy="535352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07DE27-F642-F869-85CE-46CA512DDF9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10896" y="1821713"/>
            <a:ext cx="3516386" cy="412188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Direitos dos Usuários</a:t>
            </a:r>
          </a:p>
          <a:p>
            <a:pPr marL="0" lvl="1" indent="0">
              <a:buNone/>
            </a:pPr>
            <a:r>
              <a:rPr lang="pt-BR" sz="1800" dirty="0"/>
              <a:t>Os usuários têm direito a atendimento integral e humanizado dentro do sistema de saúde público.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Deveres dos Usuários</a:t>
            </a:r>
          </a:p>
          <a:p>
            <a:pPr marL="0" lvl="1" indent="0">
              <a:buNone/>
            </a:pPr>
            <a:r>
              <a:rPr lang="pt-BR" sz="1800" dirty="0"/>
              <a:t>Os usuários devem colaborar com o sistema, respeitar as normas e ajudar na melhoria dos serviços.</a:t>
            </a:r>
          </a:p>
        </p:txBody>
      </p:sp>
    </p:spTree>
    <p:extLst>
      <p:ext uri="{BB962C8B-B14F-4D97-AF65-F5344CB8AC3E}">
        <p14:creationId xmlns:p14="http://schemas.microsoft.com/office/powerpoint/2010/main" val="2007814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79E6B3C-A675-7CFC-6DCA-A55925021294}"/>
              </a:ext>
            </a:extLst>
          </p:cNvPr>
          <p:cNvSpPr/>
          <p:nvPr/>
        </p:nvSpPr>
        <p:spPr>
          <a:xfrm>
            <a:off x="701749" y="2967335"/>
            <a:ext cx="7793665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Principais</a:t>
            </a:r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Desafios</a:t>
            </a:r>
          </a:p>
          <a:p>
            <a:pPr algn="ctr"/>
            <a:endParaRPr lang="pt-BR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Enfrentados pelo SUS</a:t>
            </a:r>
          </a:p>
        </p:txBody>
      </p:sp>
    </p:spTree>
    <p:extLst>
      <p:ext uri="{BB962C8B-B14F-4D97-AF65-F5344CB8AC3E}">
        <p14:creationId xmlns:p14="http://schemas.microsoft.com/office/powerpoint/2010/main" val="105594987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874F4-B86B-BADE-5FA4-B20944A5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39" y="435603"/>
            <a:ext cx="4306824" cy="1477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 err="1"/>
              <a:t>Financiamento</a:t>
            </a:r>
            <a:r>
              <a:rPr lang="en-US" sz="4000" b="1" dirty="0"/>
              <a:t> e </a:t>
            </a:r>
            <a:r>
              <a:rPr lang="en-US" sz="4000" b="1" dirty="0" err="1"/>
              <a:t>gestão</a:t>
            </a:r>
            <a:r>
              <a:rPr lang="en-US" sz="4000" b="1" dirty="0"/>
              <a:t> de </a:t>
            </a:r>
            <a:r>
              <a:rPr lang="en-US" sz="4000" b="1" dirty="0" err="1"/>
              <a:t>recursos</a:t>
            </a:r>
            <a:endParaRPr lang="en-US" sz="4000" b="1" dirty="0"/>
          </a:p>
        </p:txBody>
      </p:sp>
      <p:pic>
        <p:nvPicPr>
          <p:cNvPr id="5" name="Espaço Reservado para Conteúdo 4" descr="Um estetoscópio é enrolado em torno de um grande símbolo de dólar dourado em um fundo azul que representa os custos exorbitantes de cuidados de saúde e seguros.">
            <a:extLst>
              <a:ext uri="{FF2B5EF4-FFF2-40B4-BE49-F238E27FC236}">
                <a16:creationId xmlns:a16="http://schemas.microsoft.com/office/drawing/2014/main" id="{D8EF1CEA-BE87-40AE-AB9E-4C59328999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0499" b="1"/>
          <a:stretch>
            <a:fillRect/>
          </a:stretch>
        </p:blipFill>
        <p:spPr>
          <a:xfrm>
            <a:off x="0" y="2811856"/>
            <a:ext cx="4946906" cy="3689359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D5B1AC-52EA-90F1-E795-361C9CF86D2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33535" y="553072"/>
            <a:ext cx="3337088" cy="528826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Limitação Orçamentária</a:t>
            </a:r>
          </a:p>
          <a:p>
            <a:pPr marL="0" lvl="1" indent="0">
              <a:buNone/>
            </a:pPr>
            <a:r>
              <a:rPr lang="pt-BR" dirty="0"/>
              <a:t>Recursos financeiros limitados restringem a capacidade do SUS de atender à demanda crescente da população.</a:t>
            </a:r>
          </a:p>
          <a:p>
            <a:pPr marL="0" lvl="1" indent="0">
              <a:buNone/>
            </a:pPr>
            <a:endParaRPr lang="pt-BR" dirty="0"/>
          </a:p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Gestão Ineficiente</a:t>
            </a:r>
          </a:p>
          <a:p>
            <a:pPr marL="0" lvl="1" indent="0">
              <a:buNone/>
            </a:pPr>
            <a:r>
              <a:rPr lang="pt-BR" dirty="0"/>
              <a:t>A má gestão dos recursos financeiros agrava os desafios no atendimento do sistema de saúde pública.</a:t>
            </a:r>
          </a:p>
        </p:txBody>
      </p:sp>
    </p:spTree>
    <p:extLst>
      <p:ext uri="{BB962C8B-B14F-4D97-AF65-F5344CB8AC3E}">
        <p14:creationId xmlns:p14="http://schemas.microsoft.com/office/powerpoint/2010/main" val="3639563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9A09-15CC-E48B-5A30-7DB6F036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61" y="414781"/>
            <a:ext cx="2891831" cy="24603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600" b="1" dirty="0"/>
              <a:t>Infraestrutura, tecnologia e recursos humanos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03C2427A-ECB2-4881-BBDD-2085F8B0E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43448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3191314" y="559552"/>
          <a:ext cx="5752525" cy="590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04461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59782-44A8-2680-0456-804B2388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5" y="365761"/>
            <a:ext cx="3103806" cy="109728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/>
              <a:t>Desigualdades</a:t>
            </a:r>
            <a:r>
              <a:rPr lang="en-US" sz="2800" b="1" dirty="0"/>
              <a:t> </a:t>
            </a:r>
            <a:r>
              <a:rPr lang="en-US" sz="2800" b="1" dirty="0" err="1"/>
              <a:t>regionais</a:t>
            </a:r>
            <a:r>
              <a:rPr lang="en-US" sz="2800" b="1" dirty="0"/>
              <a:t> e </a:t>
            </a:r>
            <a:r>
              <a:rPr lang="en-US" sz="2800" b="1" dirty="0" err="1"/>
              <a:t>acesso</a:t>
            </a:r>
            <a:r>
              <a:rPr lang="en-US" sz="2800" b="1" dirty="0"/>
              <a:t> </a:t>
            </a:r>
            <a:r>
              <a:rPr lang="en-US" sz="2800" b="1" dirty="0" err="1"/>
              <a:t>às</a:t>
            </a:r>
            <a:r>
              <a:rPr lang="en-US" sz="2800" b="1" dirty="0"/>
              <a:t> </a:t>
            </a:r>
            <a:r>
              <a:rPr lang="en-US" sz="2800" b="1" dirty="0" err="1"/>
              <a:t>populações</a:t>
            </a:r>
            <a:r>
              <a:rPr lang="en-US" sz="2800" b="1" dirty="0"/>
              <a:t> </a:t>
            </a:r>
            <a:r>
              <a:rPr lang="en-US" sz="2800" b="1" dirty="0" err="1"/>
              <a:t>vulneráveis</a:t>
            </a:r>
            <a:endParaRPr lang="en-US" sz="2800" b="1" dirty="0"/>
          </a:p>
        </p:txBody>
      </p:sp>
      <p:pic>
        <p:nvPicPr>
          <p:cNvPr id="5" name="Espaço Reservado para Conteúdo 4" descr="Cuidados De Saúde E Medicina, Exame Médico, Saúde, Coração, Pesquisa Médica">
            <a:extLst>
              <a:ext uri="{FF2B5EF4-FFF2-40B4-BE49-F238E27FC236}">
                <a16:creationId xmlns:a16="http://schemas.microsoft.com/office/drawing/2014/main" id="{087BC338-8B19-4F38-B995-51C6734689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27222" b="1"/>
          <a:stretch>
            <a:fillRect/>
          </a:stretch>
        </p:blipFill>
        <p:spPr>
          <a:xfrm>
            <a:off x="4147128" y="914401"/>
            <a:ext cx="4996872" cy="4102344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475B45-08F1-BA94-71CB-AAAD2B1CE7D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90191" y="1780111"/>
            <a:ext cx="3103807" cy="412188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000" b="1" dirty="0"/>
              <a:t>Disparidades Regionais</a:t>
            </a:r>
          </a:p>
          <a:p>
            <a:pPr marL="0" lvl="1" indent="0">
              <a:buNone/>
            </a:pPr>
            <a:r>
              <a:rPr lang="pt-BR" sz="2000" dirty="0"/>
              <a:t>Diferenças geográficas criam barreiras no acesso aos serviços de saúde, afetando especialmente as áreas remotas.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000" b="1" dirty="0"/>
              <a:t>Populações Vulneráveis</a:t>
            </a:r>
          </a:p>
          <a:p>
            <a:pPr marL="0" lvl="1" indent="0">
              <a:buNone/>
            </a:pPr>
            <a:r>
              <a:rPr lang="pt-BR" sz="2000" dirty="0"/>
              <a:t>Grupos sociais vulneráveis enfrentam maiores dificuldades para acessar o Sistema Único de Saúde de forma equitativa.</a:t>
            </a:r>
          </a:p>
        </p:txBody>
      </p:sp>
    </p:spTree>
    <p:extLst>
      <p:ext uri="{BB962C8B-B14F-4D97-AF65-F5344CB8AC3E}">
        <p14:creationId xmlns:p14="http://schemas.microsoft.com/office/powerpoint/2010/main" val="1481896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07A186A-32D5-87BE-8BA2-19F30DC709C3}"/>
              </a:ext>
            </a:extLst>
          </p:cNvPr>
          <p:cNvSpPr/>
          <p:nvPr/>
        </p:nvSpPr>
        <p:spPr>
          <a:xfrm>
            <a:off x="999460" y="1128493"/>
            <a:ext cx="7518485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pt-B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OPORTUNIDADES </a:t>
            </a:r>
          </a:p>
          <a:p>
            <a:pPr algn="ctr"/>
            <a:r>
              <a:rPr lang="pt-B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 </a:t>
            </a:r>
          </a:p>
          <a:p>
            <a:pPr algn="ctr"/>
            <a:r>
              <a:rPr lang="pt-B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FORTALECIMENTO </a:t>
            </a:r>
          </a:p>
          <a:p>
            <a:pPr algn="ctr"/>
            <a:r>
              <a:rPr lang="pt-B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 </a:t>
            </a:r>
          </a:p>
          <a:p>
            <a:pPr algn="ctr"/>
            <a:r>
              <a:rPr lang="pt-B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INOVAÇÃO NO SUS</a:t>
            </a:r>
          </a:p>
        </p:txBody>
      </p:sp>
    </p:spTree>
    <p:extLst>
      <p:ext uri="{BB962C8B-B14F-4D97-AF65-F5344CB8AC3E}">
        <p14:creationId xmlns:p14="http://schemas.microsoft.com/office/powerpoint/2010/main" val="183979305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A2676-3D1E-59B5-8FE6-80891ED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282" y="914400"/>
            <a:ext cx="5090475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 err="1"/>
              <a:t>Investimento</a:t>
            </a:r>
            <a:r>
              <a:rPr lang="en-US" sz="3400" b="1" dirty="0"/>
              <a:t> </a:t>
            </a:r>
            <a:r>
              <a:rPr lang="en-US" sz="3400" b="1" dirty="0" err="1"/>
              <a:t>em</a:t>
            </a:r>
            <a:r>
              <a:rPr lang="en-US" sz="3400" b="1" dirty="0"/>
              <a:t> </a:t>
            </a:r>
            <a:r>
              <a:rPr lang="en-US" sz="3400" b="1" dirty="0" err="1"/>
              <a:t>tecnologia</a:t>
            </a:r>
            <a:r>
              <a:rPr lang="en-US" sz="3400" b="1" dirty="0"/>
              <a:t> e </a:t>
            </a:r>
            <a:r>
              <a:rPr lang="en-US" sz="3400" b="1" dirty="0" err="1"/>
              <a:t>informatização</a:t>
            </a:r>
            <a:endParaRPr lang="en-US" sz="3400" b="1" dirty="0"/>
          </a:p>
        </p:txBody>
      </p:sp>
      <p:pic>
        <p:nvPicPr>
          <p:cNvPr id="5" name="Espaço Reservado para Conteúdo 4" descr="Uma médica irreconhecível usa um tablet digital enquanto trabalha em um hospital. Ícones como um estetoscópio, genoma COVID-19 e uma seringa são sobrepostos na foto.">
            <a:extLst>
              <a:ext uri="{FF2B5EF4-FFF2-40B4-BE49-F238E27FC236}">
                <a16:creationId xmlns:a16="http://schemas.microsoft.com/office/drawing/2014/main" id="{E7F67852-499C-48D3-8F30-DBAD7AD869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3375" r="10219" b="-2"/>
          <a:stretch>
            <a:fillRect/>
          </a:stretch>
        </p:blipFill>
        <p:spPr>
          <a:xfrm>
            <a:off x="-845250" y="914400"/>
            <a:ext cx="4416532" cy="5353523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9879F1-EB83-05EC-809C-5AED05351AC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827282" y="2176037"/>
            <a:ext cx="4920792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Modernização dos Sistemas de Informação</a:t>
            </a:r>
          </a:p>
          <a:p>
            <a:pPr marL="0" lvl="1" indent="0">
              <a:buNone/>
            </a:pPr>
            <a:r>
              <a:rPr lang="pt-BR" sz="1800" dirty="0"/>
              <a:t>Atualizar os sistemas de informação permite o processamento eficiente de dados e melhora o atendimento ao paciente.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Uso de Tecnologias Digitais</a:t>
            </a:r>
          </a:p>
          <a:p>
            <a:pPr marL="0" lvl="1" indent="0">
              <a:buNone/>
            </a:pPr>
            <a:r>
              <a:rPr lang="pt-BR" sz="1800" dirty="0"/>
              <a:t>Tecnologias digitais facilitam a gestão e a comunicação nos serviços de saúde, aumentando a eficiência.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Ampliação do Acesso aos Serviços</a:t>
            </a:r>
          </a:p>
          <a:p>
            <a:pPr marL="0" lvl="1" indent="0">
              <a:buNone/>
            </a:pPr>
            <a:r>
              <a:rPr lang="pt-BR" sz="1800" dirty="0"/>
              <a:t>A informatização amplia o acesso aos serviços de saúde, especialmente em áreas remotas e vulneráveis.</a:t>
            </a:r>
          </a:p>
        </p:txBody>
      </p:sp>
    </p:spTree>
    <p:extLst>
      <p:ext uri="{BB962C8B-B14F-4D97-AF65-F5344CB8AC3E}">
        <p14:creationId xmlns:p14="http://schemas.microsoft.com/office/powerpoint/2010/main" val="602946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170F5-D81F-44E8-F61C-37FDE3AB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1759" y="1082466"/>
            <a:ext cx="4497462" cy="287586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Conhecendo o SUS: Desafios, Oportunidades e Acesso à Saúde Pública no Brasil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D14952-2FF5-3FE4-BE5C-DF789AC28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777" y="4365118"/>
            <a:ext cx="4369981" cy="1344426"/>
          </a:xfrm>
        </p:spPr>
        <p:txBody>
          <a:bodyPr anchor="t">
            <a:noAutofit/>
          </a:bodyPr>
          <a:lstStyle/>
          <a:p>
            <a:r>
              <a:rPr lang="pt-BR" sz="3200" b="1" dirty="0"/>
              <a:t>Análise dos aspectos fundamentais e acesso à saúde pública</a:t>
            </a:r>
          </a:p>
        </p:txBody>
      </p:sp>
      <p:pic>
        <p:nvPicPr>
          <p:cNvPr id="4" name="Imagem 3" descr="Reunião de colegas de saúde">
            <a:extLst>
              <a:ext uri="{FF2B5EF4-FFF2-40B4-BE49-F238E27FC236}">
                <a16:creationId xmlns:a16="http://schemas.microsoft.com/office/drawing/2014/main" id="{195DE355-90B5-4751-9D15-10C6960B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04" r="23281" b="1"/>
          <a:stretch>
            <a:fillRect/>
          </a:stretch>
        </p:blipFill>
        <p:spPr>
          <a:xfrm>
            <a:off x="414780" y="1621410"/>
            <a:ext cx="3725763" cy="36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F4C44-632E-7E2F-3DDE-2D683DC7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452" y="752238"/>
            <a:ext cx="4430598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err="1"/>
              <a:t>Capacitação</a:t>
            </a:r>
            <a:r>
              <a:rPr lang="en-US" sz="3400" dirty="0"/>
              <a:t> </a:t>
            </a:r>
            <a:r>
              <a:rPr lang="en-US" sz="3400" dirty="0" err="1"/>
              <a:t>profissional</a:t>
            </a:r>
            <a:r>
              <a:rPr lang="en-US" sz="3400" dirty="0"/>
              <a:t> e </a:t>
            </a:r>
            <a:r>
              <a:rPr lang="en-US" sz="3400" dirty="0" err="1"/>
              <a:t>educação</a:t>
            </a:r>
            <a:r>
              <a:rPr lang="en-US" sz="3400" dirty="0"/>
              <a:t> </a:t>
            </a:r>
            <a:r>
              <a:rPr lang="en-US" sz="3400" dirty="0" err="1"/>
              <a:t>em</a:t>
            </a:r>
            <a:r>
              <a:rPr lang="en-US" sz="3400" dirty="0"/>
              <a:t> </a:t>
            </a:r>
            <a:r>
              <a:rPr lang="en-US" sz="3400" dirty="0" err="1"/>
              <a:t>saúde</a:t>
            </a:r>
            <a:endParaRPr lang="en-US" sz="3400" dirty="0"/>
          </a:p>
        </p:txBody>
      </p:sp>
      <p:pic>
        <p:nvPicPr>
          <p:cNvPr id="5" name="Espaço Reservado para Conteúdo 4" descr="Um grupo de médicos e enfermeiros de meia-idade discute em torno de uma mesa em um ambiente clínico.">
            <a:extLst>
              <a:ext uri="{FF2B5EF4-FFF2-40B4-BE49-F238E27FC236}">
                <a16:creationId xmlns:a16="http://schemas.microsoft.com/office/drawing/2014/main" id="{6E32BC0E-15EC-436A-BC44-FD4731A201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5280" r="32127" b="-1"/>
          <a:stretch>
            <a:fillRect/>
          </a:stretch>
        </p:blipFill>
        <p:spPr>
          <a:xfrm>
            <a:off x="1667" y="838986"/>
            <a:ext cx="4267198" cy="517250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B7DB99-8AED-8F75-EC6C-90F93247D1E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463518" y="2138329"/>
            <a:ext cx="4416532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Importância da formação contínua</a:t>
            </a:r>
          </a:p>
          <a:p>
            <a:pPr marL="0" lvl="1" indent="0">
              <a:buNone/>
            </a:pPr>
            <a:r>
              <a:rPr lang="pt-BR" sz="1800" dirty="0"/>
              <a:t>A formação contínua melhora as competências e atualiza os conhecimentos dos profissionais de saúde.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Qualidade no atendimento</a:t>
            </a:r>
          </a:p>
          <a:p>
            <a:pPr marL="0" lvl="1" indent="0">
              <a:buNone/>
            </a:pPr>
            <a:r>
              <a:rPr lang="pt-BR" sz="1800" dirty="0"/>
              <a:t>Capacitar profissionais contribui para um atendimento mais eficiente e seguro aos pacientes.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Atendimento às demandas da população</a:t>
            </a:r>
          </a:p>
          <a:p>
            <a:pPr marL="0" lvl="1" indent="0">
              <a:buNone/>
            </a:pPr>
            <a:r>
              <a:rPr lang="pt-BR" sz="1800" dirty="0"/>
              <a:t>Formação continua ajuda a responder melhor às necessidades e desafios da comunidade.</a:t>
            </a:r>
          </a:p>
        </p:txBody>
      </p:sp>
    </p:spTree>
    <p:extLst>
      <p:ext uri="{BB962C8B-B14F-4D97-AF65-F5344CB8AC3E}">
        <p14:creationId xmlns:p14="http://schemas.microsoft.com/office/powerpoint/2010/main" val="3017712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A55E2-FB76-293D-62B9-C150EF3D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4" y="914400"/>
            <a:ext cx="5011627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 err="1"/>
              <a:t>Parcerias</a:t>
            </a:r>
            <a:r>
              <a:rPr lang="en-US" sz="3400" b="1" dirty="0"/>
              <a:t> e </a:t>
            </a:r>
            <a:r>
              <a:rPr lang="en-US" sz="3400" b="1" dirty="0" err="1"/>
              <a:t>participação</a:t>
            </a:r>
            <a:r>
              <a:rPr lang="en-US" sz="3400" b="1" dirty="0"/>
              <a:t> social</a:t>
            </a:r>
          </a:p>
        </p:txBody>
      </p:sp>
      <p:pic>
        <p:nvPicPr>
          <p:cNvPr id="5" name="Espaço Reservado para Conteúdo 4" descr="Círculo ou globo individual em um fundo branco composto por pequenas figuras de silhueta humana. Cada figura é de uma cor diferente que se encontraria em um arco-íris. Também pode simbolizar o orgulho gay.">
            <a:extLst>
              <a:ext uri="{FF2B5EF4-FFF2-40B4-BE49-F238E27FC236}">
                <a16:creationId xmlns:a16="http://schemas.microsoft.com/office/drawing/2014/main" id="{5C4344A3-D38D-46AD-B208-65B0CF3E56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2346" r="22648"/>
          <a:stretch>
            <a:fillRect/>
          </a:stretch>
        </p:blipFill>
        <p:spPr>
          <a:xfrm>
            <a:off x="5948191" y="1193507"/>
            <a:ext cx="3195809" cy="3878114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9EF287-8E50-CD2E-8A9A-BE299C134A8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95926" y="2176036"/>
            <a:ext cx="5011626" cy="412394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Colaboração Governamental</a:t>
            </a:r>
          </a:p>
          <a:p>
            <a:pPr marL="0" lvl="1" indent="0">
              <a:buNone/>
            </a:pPr>
            <a:r>
              <a:rPr lang="pt-BR" sz="1800" dirty="0"/>
              <a:t>O envolvimento do governo é essencial para implementar políticas eficazes de saúde pública.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Organizações da Sociedade Civil</a:t>
            </a:r>
          </a:p>
          <a:p>
            <a:pPr marL="0" lvl="1" indent="0">
              <a:buNone/>
            </a:pPr>
            <a:r>
              <a:rPr lang="pt-BR" sz="1800" dirty="0"/>
              <a:t>Organizações civis fortalecem o sistema de saúde através de apoio e </a:t>
            </a:r>
            <a:r>
              <a:rPr lang="pt-BR" sz="1800" dirty="0" err="1"/>
              <a:t>advocacy</a:t>
            </a:r>
            <a:r>
              <a:rPr lang="pt-BR" sz="1800" dirty="0"/>
              <a:t>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Participação Comunitária</a:t>
            </a:r>
          </a:p>
          <a:p>
            <a:pPr marL="0" lvl="1" indent="0">
              <a:buNone/>
            </a:pPr>
            <a:r>
              <a:rPr lang="pt-BR" sz="1800" dirty="0"/>
              <a:t>A participação ativa da comunidade garante respostas eficazes e sustentáveis no SUS.</a:t>
            </a:r>
          </a:p>
        </p:txBody>
      </p:sp>
    </p:spTree>
    <p:extLst>
      <p:ext uri="{BB962C8B-B14F-4D97-AF65-F5344CB8AC3E}">
        <p14:creationId xmlns:p14="http://schemas.microsoft.com/office/powerpoint/2010/main" val="2442285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3DA3219-03F0-921A-EFD7-277FEFEB5005}"/>
              </a:ext>
            </a:extLst>
          </p:cNvPr>
          <p:cNvSpPr/>
          <p:nvPr/>
        </p:nvSpPr>
        <p:spPr>
          <a:xfrm>
            <a:off x="435935" y="2967335"/>
            <a:ext cx="79637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Acesso à Saúde Pública: Desafios e Estratégias</a:t>
            </a:r>
          </a:p>
        </p:txBody>
      </p:sp>
    </p:spTree>
    <p:extLst>
      <p:ext uri="{BB962C8B-B14F-4D97-AF65-F5344CB8AC3E}">
        <p14:creationId xmlns:p14="http://schemas.microsoft.com/office/powerpoint/2010/main" val="128317257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1912D-B6D9-1F38-3C9A-60C733D5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174" y="923829"/>
            <a:ext cx="3756314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b="1" dirty="0" err="1"/>
              <a:t>Facilitação</a:t>
            </a:r>
            <a:r>
              <a:rPr lang="en-US" sz="3300" b="1" dirty="0"/>
              <a:t> do </a:t>
            </a:r>
            <a:r>
              <a:rPr lang="en-US" sz="3300" b="1" dirty="0" err="1"/>
              <a:t>acesso</a:t>
            </a:r>
            <a:r>
              <a:rPr lang="en-US" sz="3300" b="1" dirty="0"/>
              <a:t> </a:t>
            </a:r>
            <a:r>
              <a:rPr lang="en-US" sz="3300" b="1" dirty="0" err="1"/>
              <a:t>aos</a:t>
            </a:r>
            <a:r>
              <a:rPr lang="en-US" sz="3300" b="1" dirty="0"/>
              <a:t> </a:t>
            </a:r>
            <a:r>
              <a:rPr lang="en-US" sz="3300" b="1" dirty="0" err="1"/>
              <a:t>serviços</a:t>
            </a:r>
            <a:r>
              <a:rPr lang="en-US" sz="3300" b="1" dirty="0"/>
              <a:t> de </a:t>
            </a:r>
            <a:r>
              <a:rPr lang="en-US" sz="3300" b="1" dirty="0" err="1"/>
              <a:t>saúde</a:t>
            </a:r>
            <a:endParaRPr lang="en-US" sz="3300" b="1" dirty="0"/>
          </a:p>
        </p:txBody>
      </p:sp>
      <p:pic>
        <p:nvPicPr>
          <p:cNvPr id="5" name="Espaço Reservado para Conteúdo 4" descr="[Design gráfico e 3D e elementos de arte criados pelo colaborador], o lugar não requer permissão especial">
            <a:extLst>
              <a:ext uri="{FF2B5EF4-FFF2-40B4-BE49-F238E27FC236}">
                <a16:creationId xmlns:a16="http://schemas.microsoft.com/office/drawing/2014/main" id="{9C28D09A-F0F5-4C8F-9EDF-61F0EEBBF9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9657" r="15990" b="-2"/>
          <a:stretch>
            <a:fillRect/>
          </a:stretch>
        </p:blipFill>
        <p:spPr>
          <a:xfrm>
            <a:off x="7574" y="914401"/>
            <a:ext cx="4743536" cy="3814580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0A7F11-E290-89B8-E57E-1E89287328F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27429" y="2157184"/>
            <a:ext cx="3596059" cy="412188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Ampliação da Rede de Atendimento</a:t>
            </a:r>
          </a:p>
          <a:p>
            <a:pPr marL="0" lvl="1" indent="0">
              <a:buNone/>
            </a:pPr>
            <a:r>
              <a:rPr lang="pt-BR" sz="1800" dirty="0"/>
              <a:t>Expandir a rede de serviços de saúde melhora a cobertura e facilita o acesso da população ao SUS.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Melhoria na Gestão de Filas</a:t>
            </a:r>
          </a:p>
          <a:p>
            <a:pPr marL="0" lvl="1" indent="0">
              <a:buNone/>
            </a:pPr>
            <a:r>
              <a:rPr lang="pt-BR" sz="1800" dirty="0"/>
              <a:t>Gestão eficiente das filas reduz o tempo de espera e aumenta a satisfação dos usuários do SUS.</a:t>
            </a:r>
          </a:p>
        </p:txBody>
      </p:sp>
    </p:spTree>
    <p:extLst>
      <p:ext uri="{BB962C8B-B14F-4D97-AF65-F5344CB8AC3E}">
        <p14:creationId xmlns:p14="http://schemas.microsoft.com/office/powerpoint/2010/main" val="2969216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6BA0D-A194-19CA-23B2-34B9AA49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1" y="725865"/>
            <a:ext cx="3148553" cy="24603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600" b="1" dirty="0"/>
              <a:t>Programas de prevenção e promoção da saúde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9E9D631D-8662-4B51-9D30-0A9487D54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946722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3514023" y="914401"/>
          <a:ext cx="5545136" cy="53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419245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8B14B-2620-65A6-B874-89AE4A61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0" y="771657"/>
            <a:ext cx="2988297" cy="1839433"/>
          </a:xfrm>
        </p:spPr>
        <p:txBody>
          <a:bodyPr>
            <a:normAutofit/>
          </a:bodyPr>
          <a:lstStyle/>
          <a:p>
            <a:r>
              <a:rPr lang="pt-BR" sz="3600" b="1" dirty="0"/>
              <a:t>Experiências bem-sucedidas e boas práticas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CAADB6F5-BADC-45C8-B90E-49D52C9F6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767285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3334913" y="771657"/>
          <a:ext cx="5601697" cy="53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987507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CA094-5FC6-5A0E-7935-C24F5B1E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12" y="347285"/>
            <a:ext cx="8162176" cy="1406993"/>
          </a:xfrm>
        </p:spPr>
        <p:txBody>
          <a:bodyPr anchor="b">
            <a:normAutofit/>
          </a:bodyPr>
          <a:lstStyle/>
          <a:p>
            <a:r>
              <a:rPr lang="pt-BR" sz="6000" dirty="0"/>
              <a:t>Conclusão</a:t>
            </a:r>
          </a:p>
        </p:txBody>
      </p:sp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id="{65E7240C-023C-36F2-632A-993229E45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135267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245456" y="2171700"/>
          <a:ext cx="865308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45395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8B2B99-E9AB-C196-3D02-3D3495CE1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691B2-07CE-F9D8-D08A-887F818D8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785" y="578586"/>
            <a:ext cx="8144429" cy="3568112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Conhecendo o SUS</a:t>
            </a: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Desafios a partir da municipalização</a:t>
            </a:r>
            <a:b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 Oportunidades para o munícipio se inserir no sistema e adquirir uma pequena autonomia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</a:t>
            </a: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3 -Poder planejar o acesso da população à Saúde Pública, envolvendo os profissionais e representantes da comunidade através do CMS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B4A6D6-E696-4257-BFE0-2AAFA821A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785" y="5003071"/>
            <a:ext cx="8144429" cy="770408"/>
          </a:xfrm>
        </p:spPr>
        <p:txBody>
          <a:bodyPr anchor="t">
            <a:no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ANTES DA MUNICIPALIZAÇÃO COMO FUNCIONAVA A SAÚDE E O CONTROLE DAS DOENÇAS EM MONTANHAS?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455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8A04C5-317B-5B71-E7BF-318F17A77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864F7-BF4F-FAA2-09D6-DF5772E2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785" y="578586"/>
            <a:ext cx="8144429" cy="5747786"/>
          </a:xfrm>
        </p:spPr>
        <p:txBody>
          <a:bodyPr anchor="b">
            <a:no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Conferência Internacional sobre Cuidados Primários de Saúde</a:t>
            </a:r>
            <a:b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t-BR" sz="4000" dirty="0"/>
            </a:br>
            <a:r>
              <a:rPr lang="pt-BR" sz="4000" b="1" dirty="0"/>
              <a:t>“necessidade de ação urgente de todos os governos, de todos os que trabalham nos campos da saúde e do desenvolvimento e da comunidade mundial para promover a saúde de todos os povos do mundo”.</a:t>
            </a:r>
            <a:br>
              <a:rPr lang="pt-BR" sz="4000" dirty="0"/>
            </a:br>
            <a:endParaRPr lang="pt-B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8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26D46-D21F-6826-93BC-C6CF880D3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92169CAF-DA6C-4031-285B-2674C722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75099"/>
            <a:ext cx="7772400" cy="3094073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EM MONTANHAS A PARTIR DA DECADA DE 90 APROVA-SE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 NA CAMARA MUNICIPAL E SANCIONADA PELO EXECUTIVO</a:t>
            </a:r>
          </a:p>
          <a:p>
            <a:r>
              <a:rPr lang="pt-BR" b="1" dirty="0">
                <a:solidFill>
                  <a:srgbClr val="002060"/>
                </a:solidFill>
              </a:rPr>
              <a:t>LEI ORGÂNICA DO MUNICÍPIO (02/04/1990)</a:t>
            </a:r>
            <a:endParaRPr lang="pt-BR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         § 1º Visando a satisfação do direito à saúde, garantidos na CF, o município no âmbito de sua competência, assegurará:</a:t>
            </a:r>
            <a:endParaRPr lang="pt-BR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I – acesso universal e igualitário às ações e serviços de promoção, proteção e recuperação da saúde;</a:t>
            </a:r>
            <a:endParaRPr lang="pt-BR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2F63F440-6858-ABC3-8A10-3458DB693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5545"/>
            <a:ext cx="7772400" cy="2009554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NO BRASIL</a:t>
            </a:r>
            <a:b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A CONSTITUIÇÃO FEDERAL DE 1988 ESTABELECE</a:t>
            </a:r>
            <a:b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A SAUDE COMO DIREITO SOCIAL UNIVERSAL</a:t>
            </a:r>
            <a:b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SE DÁ A CRIAÇÃO DO SUS</a:t>
            </a:r>
            <a:b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E A SEGURIDADE SOCIAL</a:t>
            </a:r>
          </a:p>
        </p:txBody>
      </p:sp>
    </p:spTree>
    <p:extLst>
      <p:ext uri="{BB962C8B-B14F-4D97-AF65-F5344CB8AC3E}">
        <p14:creationId xmlns:p14="http://schemas.microsoft.com/office/powerpoint/2010/main" val="226580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12C636-2E76-B0B0-9A44-21F166162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400F0B7-ED73-E4DD-7E91-C4B5012D8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6446"/>
            <a:ext cx="7772400" cy="6103089"/>
          </a:xfrm>
        </p:spPr>
        <p:txBody>
          <a:bodyPr>
            <a:noAutofit/>
          </a:bodyPr>
          <a:lstStyle/>
          <a:p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  <a:t>NO BRASIL:</a:t>
            </a: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3100" b="1" dirty="0"/>
              <a:t>– REGULAMENTAÇÃO DO SUS</a:t>
            </a:r>
            <a:br>
              <a:rPr lang="pt-BR" sz="3100" dirty="0"/>
            </a:br>
            <a:r>
              <a:rPr lang="pt-BR" sz="3100" b="1" dirty="0"/>
              <a:t>Lei 8.080 de 19/09/1990</a:t>
            </a:r>
            <a:br>
              <a:rPr lang="pt-BR" sz="3100" b="1" dirty="0"/>
            </a:br>
            <a:br>
              <a:rPr lang="pt-BR" sz="3100" dirty="0"/>
            </a:br>
            <a:r>
              <a:rPr lang="pt-BR" sz="3100" b="1" dirty="0"/>
              <a:t>Disciplina a descentralização político – administrativa</a:t>
            </a:r>
            <a:br>
              <a:rPr lang="pt-BR" sz="3100" b="1" dirty="0"/>
            </a:br>
            <a:br>
              <a:rPr lang="pt-BR" sz="3100" dirty="0"/>
            </a:br>
            <a:r>
              <a:rPr lang="pt-BR" sz="3100" b="1" dirty="0"/>
              <a:t>Condições para promoção, proteção e recuperação da saúde</a:t>
            </a:r>
            <a:br>
              <a:rPr lang="pt-BR" sz="3100" b="1" dirty="0"/>
            </a:br>
            <a:br>
              <a:rPr lang="pt-BR" sz="3100" dirty="0"/>
            </a:br>
            <a:r>
              <a:rPr lang="pt-BR" sz="3100" b="1" dirty="0"/>
              <a:t>Lei 8.142 de 28/12/1990</a:t>
            </a:r>
            <a:br>
              <a:rPr lang="pt-BR" sz="3100" dirty="0"/>
            </a:br>
            <a:r>
              <a:rPr lang="pt-BR" sz="3100" b="1" dirty="0"/>
              <a:t>Repara os vetos feitos pelo chefe do executivo</a:t>
            </a:r>
            <a:br>
              <a:rPr lang="pt-BR" sz="3100" dirty="0"/>
            </a:br>
            <a:r>
              <a:rPr lang="pt-BR" sz="3100" b="1" dirty="0"/>
              <a:t>Dispõe sobre a participação da comunidade na gestão do SUS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2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811759-2D5E-A8AF-45E3-500617187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A9EEF14F-F74A-09C3-977D-0FDA8300D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6446"/>
            <a:ext cx="7772400" cy="6103089"/>
          </a:xfrm>
        </p:spPr>
        <p:txBody>
          <a:bodyPr>
            <a:noAutofit/>
          </a:bodyPr>
          <a:lstStyle/>
          <a:p>
            <a:pPr lvl="0"/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  <a:t>EM MONTANHAS:</a:t>
            </a: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t-BR" sz="31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3000" b="1" dirty="0"/>
              <a:t>Lei Municipal nº 176/94 – criação de FMS</a:t>
            </a:r>
            <a:br>
              <a:rPr lang="pt-BR" sz="3000" dirty="0"/>
            </a:br>
            <a:r>
              <a:rPr lang="pt-BR" sz="3000" b="1" dirty="0"/>
              <a:t>Lei Municipal nº 177/94 – criação do CMS</a:t>
            </a:r>
            <a:br>
              <a:rPr lang="pt-BR" sz="3000" dirty="0"/>
            </a:br>
            <a:r>
              <a:rPr lang="pt-BR" sz="3000" b="1" dirty="0"/>
              <a:t>Lei Municipal 199/1996 – cria o Sistema de Vigilância Alimentar e Nutricional</a:t>
            </a:r>
            <a:br>
              <a:rPr lang="pt-BR" sz="3000" dirty="0"/>
            </a:br>
            <a:r>
              <a:rPr lang="pt-BR" sz="3000" b="1" dirty="0"/>
              <a:t>Lei nº 238/1998 – 03/02/1998 – Criação do Organograma da SMS </a:t>
            </a:r>
            <a:br>
              <a:rPr lang="pt-BR" sz="3000" b="1" dirty="0"/>
            </a:br>
            <a:r>
              <a:rPr lang="pt-BR" sz="3000" b="1" dirty="0"/>
              <a:t>(Planejamento Operacional)</a:t>
            </a:r>
            <a:br>
              <a:rPr lang="pt-BR" sz="3000" dirty="0"/>
            </a:br>
            <a:r>
              <a:rPr lang="pt-BR" sz="3000" b="1" dirty="0"/>
              <a:t>Lei nº 246/1998 – 28/05/1998 – Cria o Código de Postura sobre algumas Atividades Desenvolvidas no Município.</a:t>
            </a:r>
            <a:endParaRPr lang="pt-BR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0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B1195-16D5-3504-696F-C2E752E44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487" y="829559"/>
            <a:ext cx="311529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Agenda da </a:t>
            </a:r>
            <a:r>
              <a:rPr lang="en-US" sz="3600" dirty="0" err="1"/>
              <a:t>Presencial</a:t>
            </a:r>
            <a:endParaRPr lang="en-US" sz="3600" dirty="0"/>
          </a:p>
        </p:txBody>
      </p:sp>
      <p:pic>
        <p:nvPicPr>
          <p:cNvPr id="5" name="Espaço Reservado para Conteúdo 4" descr="Saúde e medicina. Análise e diagnóstico médico de medicina, verificando a saúde do paciente on-line e o resultado do teste com interface virtual moderna no laptop, rede global médica on-line">
            <a:extLst>
              <a:ext uri="{FF2B5EF4-FFF2-40B4-BE49-F238E27FC236}">
                <a16:creationId xmlns:a16="http://schemas.microsoft.com/office/drawing/2014/main" id="{C3D0FBE4-BEA4-4889-99B6-B186ADFCDA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6126" r="870" b="2"/>
          <a:stretch>
            <a:fillRect/>
          </a:stretch>
        </p:blipFill>
        <p:spPr>
          <a:xfrm>
            <a:off x="38386" y="914400"/>
            <a:ext cx="5094868" cy="4468305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341600-2A22-4FE6-1C17-47E317C19B8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5501487" y="2176037"/>
            <a:ext cx="3359709" cy="41218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Fundamentos e Estrutura do Sistema Único de Saúde</a:t>
            </a:r>
          </a:p>
          <a:p>
            <a:r>
              <a:rPr lang="en-US" sz="2400" dirty="0"/>
              <a:t>Principais </a:t>
            </a:r>
            <a:r>
              <a:rPr lang="en-US" sz="2400" dirty="0" err="1"/>
              <a:t>Desafios</a:t>
            </a:r>
            <a:r>
              <a:rPr lang="en-US" sz="2400" dirty="0"/>
              <a:t> </a:t>
            </a:r>
            <a:r>
              <a:rPr lang="en-US" sz="2400" dirty="0" err="1"/>
              <a:t>Enfrentados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SUS</a:t>
            </a:r>
          </a:p>
          <a:p>
            <a:r>
              <a:rPr lang="en-US" sz="2400" dirty="0" err="1"/>
              <a:t>Oportunidades</a:t>
            </a:r>
            <a:r>
              <a:rPr lang="en-US" sz="2400" dirty="0"/>
              <a:t> de </a:t>
            </a:r>
            <a:r>
              <a:rPr lang="en-US" sz="2400" dirty="0" err="1"/>
              <a:t>Fortalecimento</a:t>
            </a:r>
            <a:r>
              <a:rPr lang="en-US" sz="2400" dirty="0"/>
              <a:t> e </a:t>
            </a:r>
            <a:r>
              <a:rPr lang="en-US" sz="2400" dirty="0" err="1"/>
              <a:t>Inovação</a:t>
            </a:r>
            <a:r>
              <a:rPr lang="en-US" sz="2400" dirty="0"/>
              <a:t> no SUS</a:t>
            </a:r>
          </a:p>
          <a:p>
            <a:r>
              <a:rPr lang="en-US" sz="2400" dirty="0" err="1"/>
              <a:t>Acesso</a:t>
            </a:r>
            <a:r>
              <a:rPr lang="en-US" sz="2400" dirty="0"/>
              <a:t> à Saúde </a:t>
            </a:r>
            <a:r>
              <a:rPr lang="en-US" sz="2400" dirty="0" err="1"/>
              <a:t>Pública</a:t>
            </a:r>
            <a:r>
              <a:rPr lang="en-US" sz="2400" dirty="0"/>
              <a:t>: </a:t>
            </a:r>
            <a:r>
              <a:rPr lang="en-US" sz="2400" dirty="0" err="1"/>
              <a:t>Desafios</a:t>
            </a:r>
            <a:r>
              <a:rPr lang="en-US" sz="2400" dirty="0"/>
              <a:t> e </a:t>
            </a:r>
            <a:r>
              <a:rPr lang="en-US" sz="2400" dirty="0" err="1"/>
              <a:t>Estratégias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3805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3476</Words>
  <Application>Microsoft Office PowerPoint</Application>
  <PresentationFormat>Apresentação na tela (4:3)</PresentationFormat>
  <Paragraphs>221</Paragraphs>
  <Slides>36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5" baseType="lpstr">
      <vt:lpstr>ADLaM Display</vt:lpstr>
      <vt:lpstr>Aptos</vt:lpstr>
      <vt:lpstr>Aptos Black</vt:lpstr>
      <vt:lpstr>Arial</vt:lpstr>
      <vt:lpstr>Calibri</vt:lpstr>
      <vt:lpstr>Calibri Light</vt:lpstr>
      <vt:lpstr>Grandview Display</vt:lpstr>
      <vt:lpstr>Wingdings</vt:lpstr>
      <vt:lpstr>Tema do Office</vt:lpstr>
      <vt:lpstr>Apresentação do PowerPoint</vt:lpstr>
      <vt:lpstr>Apresentação do PowerPoint</vt:lpstr>
      <vt:lpstr>Conhecendo o SUS: Desafios, Oportunidades e Acesso à Saúde Pública no Brasil</vt:lpstr>
      <vt:lpstr>Conhecendo o SUS  1 - Desafios a partir da municipalização  2 -  Oportunidades para o munícipio se inserir no sistema e adquirir uma pequena autonomia, e   3 -Poder planejar o acesso da população à Saúde Pública, envolvendo os profissionais e representantes da comunidade através do CMS</vt:lpstr>
      <vt:lpstr>Conferência Internacional sobre Cuidados Primários de Saúde  “necessidade de ação urgente de todos os governos, de todos os que trabalham nos campos da saúde e do desenvolvimento e da comunidade mundial para promover a saúde de todos os povos do mundo”. </vt:lpstr>
      <vt:lpstr>NO BRASIL A CONSTITUIÇÃO FEDERAL DE 1988 ESTABELECE A SAUDE COMO DIREITO SOCIAL UNIVERSAL  SE DÁ A CRIAÇÃO DO SUS E A SEGURIDADE SOCIAL</vt:lpstr>
      <vt:lpstr>                                  NO BRASIL: – REGULAMENTAÇÃO DO SUS Lei 8.080 de 19/09/1990  Disciplina a descentralização político – administrativa  Condições para promoção, proteção e recuperação da saúde  Lei 8.142 de 28/12/1990 Repara os vetos feitos pelo chefe do executivo Dispõe sobre a participação da comunidade na gestão do SUS</vt:lpstr>
      <vt:lpstr>                                  EM MONTANHAS:  Lei Municipal nº 176/94 – criação de FMS Lei Municipal nº 177/94 – criação do CMS Lei Municipal 199/1996 – cria o Sistema de Vigilância Alimentar e Nutricional Lei nº 238/1998 – 03/02/1998 – Criação do Organograma da SMS  (Planejamento Operacional) Lei nº 246/1998 – 28/05/1998 – Cria o Código de Postura sobre algumas Atividades Desenvolvidas no Município.</vt:lpstr>
      <vt:lpstr>Agenda da Presencial</vt:lpstr>
      <vt:lpstr>Apresentação do PowerPoint</vt:lpstr>
      <vt:lpstr>Apresentação do PowerPoint</vt:lpstr>
      <vt:lpstr>Eixo I – Desafios no SUS Municipal  Comunicação e Confiança  Dificuldades no diálogo entre serviços de saúde e população.  Estratégias para construir credibilidade e engajamento comunitário.  Financiamento e Gestão de Recursos  Limitações orçamentárias e sua influência na qualidade do atendimento.  Alternativas para otimizar o uso dos recursos disponíveis.</vt:lpstr>
      <vt:lpstr>Eixo I – Desafios no SUS Municipal   Organização de Fluxos e Processos  Sobrecarga de demandas e seus impactos no tempo de espera.  Possibilidades de reorganização interna para ganho de eficiência.   Acesso e Equidade  Desafios geográficos, culturais e sociais no atendimento.  Iniciativas para reduzir barreiras e garantir cuidado para todos.  </vt:lpstr>
      <vt:lpstr>Eixo II – Oportunidades de Melhoria   Fortalecimento da Atenção Básica  Acesso universal e resolutividade como prioridades.  Integração entre promoção, prevenção e assistência.   Inovação e Tecnologia  Ferramentas digitais para apoio à gestão e ao cuidado.  Inclusão digital como fator de equidade. </vt:lpstr>
      <vt:lpstr>Eixo II – Oportunidades de Melhoria   Educação Permanente  Capacitação de profissionais alinhada às necessidades locais.  Valorização dos saberes populares e comunitários.   Parcerias Estratégicas  Colaborações intersetoriais para ampliação de serviços.  Modelos de gestão compartilhada com transparência.</vt:lpstr>
      <vt:lpstr>Eixo III – Caminhos para a Qualidade   Expansão de Serviços com Qualidade  Investimentos em infraestrutura e recursos humanos.  Regionalização e redes de atenção integradas.   Humanização do Atendimento  Relação profissional-usuário como centro do cuidado.  Ambientes acolhedores e processos simplificados.  </vt:lpstr>
      <vt:lpstr>Eixo III – Caminhos para a Qualidade   Monitoramento e Avaliação  Indicadores simples e relevantes para a tomada de decisão.  Prestação de contas clara e acessível à população.   Participação Social Efetiva  Conselhos e conferências como espaços de deliberação.  Mecanismos de escuta e resposta às demandas comunitárias.  </vt:lpstr>
      <vt:lpstr>Apresentação do PowerPoint</vt:lpstr>
      <vt:lpstr>Apresentação do PowerPoint</vt:lpstr>
      <vt:lpstr>Fundamentos e Estrutura do Sistema Único de Saúde</vt:lpstr>
      <vt:lpstr>Princípios e objetivos do SUS</vt:lpstr>
      <vt:lpstr>Organização e funcionamento do sistema</vt:lpstr>
      <vt:lpstr>Direitos e deveres dos usuários</vt:lpstr>
      <vt:lpstr>Apresentação do PowerPoint</vt:lpstr>
      <vt:lpstr>Financiamento e gestão de recursos</vt:lpstr>
      <vt:lpstr>Infraestrutura, tecnologia e recursos humanos</vt:lpstr>
      <vt:lpstr>Desigualdades regionais e acesso às populações vulneráveis</vt:lpstr>
      <vt:lpstr>Apresentação do PowerPoint</vt:lpstr>
      <vt:lpstr>Investimento em tecnologia e informatização</vt:lpstr>
      <vt:lpstr>Capacitação profissional e educação em saúde</vt:lpstr>
      <vt:lpstr>Parcerias e participação social</vt:lpstr>
      <vt:lpstr>Apresentação do PowerPoint</vt:lpstr>
      <vt:lpstr>Facilitação do acesso aos serviços de saúde</vt:lpstr>
      <vt:lpstr>Programas de prevenção e promoção da saúde</vt:lpstr>
      <vt:lpstr>Experiências bem-sucedidas e boas práticas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Luzia Farias de Oliveira</dc:creator>
  <cp:lastModifiedBy>Luzia Farias de Oliveira</cp:lastModifiedBy>
  <cp:revision>11</cp:revision>
  <cp:lastPrinted>2025-09-10T06:40:23Z</cp:lastPrinted>
  <dcterms:created xsi:type="dcterms:W3CDTF">2025-08-15T05:15:02Z</dcterms:created>
  <dcterms:modified xsi:type="dcterms:W3CDTF">2025-09-10T06:47:40Z</dcterms:modified>
</cp:coreProperties>
</file>